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 b="1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 b="1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 b="1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 b="1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 b="1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308347" y="344424"/>
            <a:ext cx="3464052" cy="104546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826383" y="9252711"/>
            <a:ext cx="121885" cy="18745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 b="1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jpg"/><Relationship Id="rId10" Type="http://schemas.openxmlformats.org/officeDocument/2006/relationships/image" Target="../media/image10.png"/><Relationship Id="rId11" Type="http://schemas.openxmlformats.org/officeDocument/2006/relationships/image" Target="../media/image11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Relationship Id="rId3" Type="http://schemas.openxmlformats.org/officeDocument/2006/relationships/image" Target="../media/image13.jpg"/><Relationship Id="rId4" Type="http://schemas.openxmlformats.org/officeDocument/2006/relationships/image" Target="../media/image14.jpg"/><Relationship Id="rId5" Type="http://schemas.openxmlformats.org/officeDocument/2006/relationships/image" Target="../media/image15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Relationship Id="rId3" Type="http://schemas.openxmlformats.org/officeDocument/2006/relationships/image" Target="../media/image17.jpg"/><Relationship Id="rId4" Type="http://schemas.openxmlformats.org/officeDocument/2006/relationships/image" Target="../media/image18.png"/><Relationship Id="rId5" Type="http://schemas.openxmlformats.org/officeDocument/2006/relationships/image" Target="../media/image19.jpg"/><Relationship Id="rId6" Type="http://schemas.openxmlformats.org/officeDocument/2006/relationships/image" Target="../media/image20.png"/><Relationship Id="rId7" Type="http://schemas.openxmlformats.org/officeDocument/2006/relationships/image" Target="../media/image21.png"/><Relationship Id="rId8" Type="http://schemas.openxmlformats.org/officeDocument/2006/relationships/image" Target="../media/image22.png"/><Relationship Id="rId9" Type="http://schemas.openxmlformats.org/officeDocument/2006/relationships/image" Target="../media/image23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Relationship Id="rId3" Type="http://schemas.openxmlformats.org/officeDocument/2006/relationships/image" Target="../media/image25.png"/><Relationship Id="rId4" Type="http://schemas.openxmlformats.org/officeDocument/2006/relationships/image" Target="../media/image26.png"/><Relationship Id="rId5" Type="http://schemas.openxmlformats.org/officeDocument/2006/relationships/image" Target="../media/image27.png"/><Relationship Id="rId6" Type="http://schemas.openxmlformats.org/officeDocument/2006/relationships/image" Target="../media/image28.png"/><Relationship Id="rId7" Type="http://schemas.openxmlformats.org/officeDocument/2006/relationships/image" Target="../media/image29.jpg"/><Relationship Id="rId8" Type="http://schemas.openxmlformats.org/officeDocument/2006/relationships/image" Target="../media/image30.png"/><Relationship Id="rId9" Type="http://schemas.openxmlformats.org/officeDocument/2006/relationships/image" Target="../media/image31.png"/><Relationship Id="rId10" Type="http://schemas.openxmlformats.org/officeDocument/2006/relationships/image" Target="../media/image32.png"/><Relationship Id="rId11" Type="http://schemas.openxmlformats.org/officeDocument/2006/relationships/image" Target="../media/image33.png"/><Relationship Id="rId12" Type="http://schemas.openxmlformats.org/officeDocument/2006/relationships/image" Target="../media/image34.png"/><Relationship Id="rId13" Type="http://schemas.openxmlformats.org/officeDocument/2006/relationships/image" Target="../media/image35.png"/><Relationship Id="rId14" Type="http://schemas.openxmlformats.org/officeDocument/2006/relationships/image" Target="../media/image36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57140" y="342392"/>
            <a:ext cx="2999740" cy="10058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820419" marR="817880" indent="-2540">
              <a:lnSpc>
                <a:spcPts val="1490"/>
              </a:lnSpc>
            </a:pPr>
            <a:r>
              <a:rPr dirty="0" smtClean="0" sz="1300" spc="-10">
                <a:latin typeface="Times New Roman"/>
                <a:cs typeface="Times New Roman"/>
              </a:rPr>
              <a:t>Universi</a:t>
            </a:r>
            <a:r>
              <a:rPr dirty="0" smtClean="0" sz="1300" spc="15">
                <a:latin typeface="Times New Roman"/>
                <a:cs typeface="Times New Roman"/>
              </a:rPr>
              <a:t>t</a:t>
            </a:r>
            <a:r>
              <a:rPr dirty="0" smtClean="0" sz="1300" spc="-10">
                <a:latin typeface="Times New Roman"/>
                <a:cs typeface="Times New Roman"/>
              </a:rPr>
              <a:t>y</a:t>
            </a:r>
            <a:r>
              <a:rPr dirty="0" smtClean="0" sz="1300" spc="-1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of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D</a:t>
            </a:r>
            <a:r>
              <a:rPr dirty="0" smtClean="0" sz="1300" spc="5">
                <a:latin typeface="Times New Roman"/>
                <a:cs typeface="Times New Roman"/>
              </a:rPr>
              <a:t>i</a:t>
            </a:r>
            <a:r>
              <a:rPr dirty="0" smtClean="0" sz="1300" spc="-35">
                <a:latin typeface="Times New Roman"/>
                <a:cs typeface="Times New Roman"/>
              </a:rPr>
              <a:t>y</a:t>
            </a:r>
            <a:r>
              <a:rPr dirty="0" smtClean="0" sz="1300" spc="0">
                <a:latin typeface="Times New Roman"/>
                <a:cs typeface="Times New Roman"/>
              </a:rPr>
              <a:t>a</a:t>
            </a:r>
            <a:r>
              <a:rPr dirty="0" smtClean="0" sz="1300" spc="-5">
                <a:latin typeface="Times New Roman"/>
                <a:cs typeface="Times New Roman"/>
              </a:rPr>
              <a:t>la</a:t>
            </a:r>
            <a:r>
              <a:rPr dirty="0" smtClean="0" sz="1300" spc="-10">
                <a:latin typeface="Times New Roman"/>
                <a:cs typeface="Times New Roman"/>
              </a:rPr>
              <a:t> Engineering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Colle</a:t>
            </a:r>
            <a:r>
              <a:rPr dirty="0" smtClean="0" sz="1300" spc="-5">
                <a:latin typeface="Times New Roman"/>
                <a:cs typeface="Times New Roman"/>
              </a:rPr>
              <a:t>g</a:t>
            </a:r>
            <a:r>
              <a:rPr dirty="0" smtClean="0" sz="1300" spc="-10">
                <a:latin typeface="Times New Roman"/>
                <a:cs typeface="Times New Roman"/>
              </a:rPr>
              <a:t>e</a:t>
            </a:r>
            <a:endParaRPr sz="1300">
              <a:latin typeface="Times New Roman"/>
              <a:cs typeface="Times New Roman"/>
            </a:endParaRPr>
          </a:p>
          <a:p>
            <a:pPr algn="ctr">
              <a:lnSpc>
                <a:spcPts val="1420"/>
              </a:lnSpc>
            </a:pPr>
            <a:r>
              <a:rPr dirty="0" smtClean="0" sz="1300" spc="-10">
                <a:latin typeface="Times New Roman"/>
                <a:cs typeface="Times New Roman"/>
              </a:rPr>
              <a:t>Depa</a:t>
            </a:r>
            <a:r>
              <a:rPr dirty="0" smtClean="0" sz="1300" spc="-10">
                <a:latin typeface="Times New Roman"/>
                <a:cs typeface="Times New Roman"/>
              </a:rPr>
              <a:t>r</a:t>
            </a:r>
            <a:r>
              <a:rPr dirty="0" smtClean="0" sz="1300" spc="5">
                <a:latin typeface="Times New Roman"/>
                <a:cs typeface="Times New Roman"/>
              </a:rPr>
              <a:t>t</a:t>
            </a:r>
            <a:r>
              <a:rPr dirty="0" smtClean="0" sz="1300" spc="-2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ent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of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C</a:t>
            </a:r>
            <a:r>
              <a:rPr dirty="0" smtClean="0" sz="1300" spc="-5">
                <a:latin typeface="Times New Roman"/>
                <a:cs typeface="Times New Roman"/>
              </a:rPr>
              <a:t>o</a:t>
            </a:r>
            <a:r>
              <a:rPr dirty="0" smtClean="0" sz="1300" spc="-10">
                <a:latin typeface="Times New Roman"/>
                <a:cs typeface="Times New Roman"/>
              </a:rPr>
              <a:t>m</a:t>
            </a:r>
            <a:r>
              <a:rPr dirty="0" smtClean="0" sz="1300" spc="-30">
                <a:latin typeface="Times New Roman"/>
                <a:cs typeface="Times New Roman"/>
              </a:rPr>
              <a:t>m</a:t>
            </a:r>
            <a:r>
              <a:rPr dirty="0" smtClean="0" sz="1300" spc="-5">
                <a:latin typeface="Times New Roman"/>
                <a:cs typeface="Times New Roman"/>
              </a:rPr>
              <a:t>u</a:t>
            </a:r>
            <a:r>
              <a:rPr dirty="0" smtClean="0" sz="1300" spc="-10">
                <a:latin typeface="Times New Roman"/>
                <a:cs typeface="Times New Roman"/>
              </a:rPr>
              <a:t>nica</a:t>
            </a:r>
            <a:r>
              <a:rPr dirty="0" smtClean="0" sz="1300" spc="-10">
                <a:latin typeface="Times New Roman"/>
                <a:cs typeface="Times New Roman"/>
              </a:rPr>
              <a:t>t</a:t>
            </a:r>
            <a:r>
              <a:rPr dirty="0" smtClean="0" sz="1300" spc="-10">
                <a:latin typeface="Times New Roman"/>
                <a:cs typeface="Times New Roman"/>
              </a:rPr>
              <a:t>ions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E</a:t>
            </a:r>
            <a:r>
              <a:rPr dirty="0" smtClean="0" sz="1300" spc="-10">
                <a:latin typeface="Times New Roman"/>
                <a:cs typeface="Times New Roman"/>
              </a:rPr>
              <a:t>ngi</a:t>
            </a:r>
            <a:r>
              <a:rPr dirty="0" smtClean="0" sz="1300" spc="-20">
                <a:latin typeface="Times New Roman"/>
                <a:cs typeface="Times New Roman"/>
              </a:rPr>
              <a:t>n</a:t>
            </a:r>
            <a:r>
              <a:rPr dirty="0" smtClean="0" sz="1300" spc="-10">
                <a:latin typeface="Times New Roman"/>
                <a:cs typeface="Times New Roman"/>
              </a:rPr>
              <a:t>eer</a:t>
            </a:r>
            <a:r>
              <a:rPr dirty="0" smtClean="0" sz="1300" spc="0">
                <a:latin typeface="Times New Roman"/>
                <a:cs typeface="Times New Roman"/>
              </a:rPr>
              <a:t>i</a:t>
            </a:r>
            <a:r>
              <a:rPr dirty="0" smtClean="0" sz="1300" spc="-10">
                <a:latin typeface="Times New Roman"/>
                <a:cs typeface="Times New Roman"/>
              </a:rPr>
              <a:t>ng</a:t>
            </a:r>
            <a:endParaRPr sz="1300">
              <a:latin typeface="Times New Roman"/>
              <a:cs typeface="Times New Roman"/>
            </a:endParaRPr>
          </a:p>
          <a:p>
            <a:pPr algn="ctr" marL="262255" marR="259715">
              <a:lnSpc>
                <a:spcPct val="103099"/>
              </a:lnSpc>
              <a:spcBef>
                <a:spcPts val="210"/>
              </a:spcBef>
            </a:pPr>
            <a:r>
              <a:rPr dirty="0" smtClean="0" sz="1300" spc="-10">
                <a:latin typeface="Times New Roman"/>
                <a:cs typeface="Times New Roman"/>
              </a:rPr>
              <a:t>Electronics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5">
                <a:latin typeface="Times New Roman"/>
                <a:cs typeface="Times New Roman"/>
              </a:rPr>
              <a:t>I</a:t>
            </a:r>
            <a:r>
              <a:rPr dirty="0" smtClean="0" sz="1300" spc="-5">
                <a:latin typeface="Times New Roman"/>
                <a:cs typeface="Times New Roman"/>
              </a:rPr>
              <a:t>I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: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3</a:t>
            </a:r>
            <a:r>
              <a:rPr dirty="0" smtClean="0" baseline="39682" sz="1575" spc="-7">
                <a:latin typeface="Times New Roman"/>
                <a:cs typeface="Times New Roman"/>
              </a:rPr>
              <a:t>e</a:t>
            </a:r>
            <a:r>
              <a:rPr dirty="0" smtClean="0" baseline="39682" sz="1575" spc="0">
                <a:latin typeface="Times New Roman"/>
                <a:cs typeface="Times New Roman"/>
              </a:rPr>
              <a:t>d</a:t>
            </a:r>
            <a:r>
              <a:rPr dirty="0" smtClean="0" baseline="39682" sz="1575" spc="89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Ye</a:t>
            </a:r>
            <a:r>
              <a:rPr dirty="0" smtClean="0" sz="1300" spc="0">
                <a:latin typeface="Times New Roman"/>
                <a:cs typeface="Times New Roman"/>
              </a:rPr>
              <a:t>a</a:t>
            </a:r>
            <a:r>
              <a:rPr dirty="0" smtClean="0" sz="1300" spc="-5">
                <a:latin typeface="Times New Roman"/>
                <a:cs typeface="Times New Roman"/>
              </a:rPr>
              <a:t>r</a:t>
            </a:r>
            <a:r>
              <a:rPr dirty="0" smtClean="0" sz="1300" spc="-5">
                <a:latin typeface="Times New Roman"/>
                <a:cs typeface="Times New Roman"/>
              </a:rPr>
              <a:t>  </a:t>
            </a:r>
            <a:r>
              <a:rPr dirty="0" smtClean="0" sz="1300" spc="-5">
                <a:latin typeface="Times New Roman"/>
                <a:cs typeface="Times New Roman"/>
              </a:rPr>
              <a:t>-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2015/</a:t>
            </a:r>
            <a:r>
              <a:rPr dirty="0" smtClean="0" sz="1300" spc="0">
                <a:latin typeface="Times New Roman"/>
                <a:cs typeface="Times New Roman"/>
              </a:rPr>
              <a:t>2</a:t>
            </a:r>
            <a:r>
              <a:rPr dirty="0" smtClean="0" sz="1300" spc="-10">
                <a:latin typeface="Times New Roman"/>
                <a:cs typeface="Times New Roman"/>
              </a:rPr>
              <a:t>016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0">
                <a:latin typeface="Times New Roman"/>
                <a:cs typeface="Times New Roman"/>
              </a:rPr>
              <a:t>B</a:t>
            </a:r>
            <a:r>
              <a:rPr dirty="0" smtClean="0" sz="1300" spc="-35">
                <a:latin typeface="Times New Roman"/>
                <a:cs typeface="Times New Roman"/>
              </a:rPr>
              <a:t>y</a:t>
            </a:r>
            <a:r>
              <a:rPr dirty="0" smtClean="0" sz="1300" spc="-5">
                <a:latin typeface="Times New Roman"/>
                <a:cs typeface="Times New Roman"/>
              </a:rPr>
              <a:t>: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Huss</a:t>
            </a:r>
            <a:r>
              <a:rPr dirty="0" smtClean="0" sz="1300" spc="0">
                <a:latin typeface="Times New Roman"/>
                <a:cs typeface="Times New Roman"/>
              </a:rPr>
              <a:t>e</a:t>
            </a:r>
            <a:r>
              <a:rPr dirty="0" smtClean="0" sz="1300" spc="-5">
                <a:latin typeface="Times New Roman"/>
                <a:cs typeface="Times New Roman"/>
              </a:rPr>
              <a:t>in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A</a:t>
            </a:r>
            <a:r>
              <a:rPr dirty="0" smtClean="0" sz="1300" spc="0">
                <a:latin typeface="Times New Roman"/>
                <a:cs typeface="Times New Roman"/>
              </a:rPr>
              <a:t>h</a:t>
            </a:r>
            <a:r>
              <a:rPr dirty="0" smtClean="0" sz="1300" spc="-10">
                <a:latin typeface="Times New Roman"/>
                <a:cs typeface="Times New Roman"/>
              </a:rPr>
              <a:t>med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a</a:t>
            </a:r>
            <a:r>
              <a:rPr dirty="0" smtClean="0" sz="1300" spc="0">
                <a:latin typeface="Times New Roman"/>
                <a:cs typeface="Times New Roman"/>
              </a:rPr>
              <a:t>h</a:t>
            </a:r>
            <a:r>
              <a:rPr dirty="0" smtClean="0" sz="1300" spc="-2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ood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90600" y="276225"/>
            <a:ext cx="1304925" cy="11595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02004" y="1877314"/>
            <a:ext cx="5965190" cy="8832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41300" indent="-228600">
              <a:lnSpc>
                <a:spcPct val="100000"/>
              </a:lnSpc>
              <a:buFont typeface="Wingdings"/>
              <a:buChar char=""/>
              <a:tabLst>
                <a:tab pos="241300" algn="l"/>
              </a:tabLst>
            </a:pPr>
            <a:r>
              <a:rPr dirty="0" smtClean="0" sz="1600" spc="-15" b="1" i="1">
                <a:latin typeface="Times New Roman"/>
                <a:cs typeface="Times New Roman"/>
              </a:rPr>
              <a:t>IMPACT</a:t>
            </a:r>
            <a:r>
              <a:rPr dirty="0" smtClean="0" sz="1600" spc="10" b="1" i="1">
                <a:latin typeface="Times New Roman"/>
                <a:cs typeface="Times New Roman"/>
              </a:rPr>
              <a:t> </a:t>
            </a:r>
            <a:r>
              <a:rPr dirty="0" smtClean="0" sz="1600" spc="-15" b="1" i="1">
                <a:latin typeface="Times New Roman"/>
                <a:cs typeface="Times New Roman"/>
              </a:rPr>
              <a:t>OF</a:t>
            </a:r>
            <a:r>
              <a:rPr dirty="0" smtClean="0" sz="1600" spc="-5" b="1" i="1">
                <a:latin typeface="Times New Roman"/>
                <a:cs typeface="Times New Roman"/>
              </a:rPr>
              <a:t> </a:t>
            </a:r>
            <a:r>
              <a:rPr dirty="0" smtClean="0" sz="1600" spc="-15" b="1" i="1">
                <a:latin typeface="Times New Roman"/>
                <a:cs typeface="Times New Roman"/>
              </a:rPr>
              <a:t>R</a:t>
            </a:r>
            <a:r>
              <a:rPr dirty="0" smtClean="0" baseline="-13227" sz="1575" spc="-22" b="1" i="1">
                <a:latin typeface="Times New Roman"/>
                <a:cs typeface="Times New Roman"/>
              </a:rPr>
              <a:t>S  </a:t>
            </a:r>
            <a:r>
              <a:rPr dirty="0" smtClean="0" baseline="-13227" sz="1575" spc="30" b="1" i="1">
                <a:latin typeface="Times New Roman"/>
                <a:cs typeface="Times New Roman"/>
              </a:rPr>
              <a:t> </a:t>
            </a:r>
            <a:r>
              <a:rPr dirty="0" smtClean="0" sz="1600" spc="-15" b="1" i="1">
                <a:latin typeface="Times New Roman"/>
                <a:cs typeface="Times New Roman"/>
              </a:rPr>
              <a:t>ON</a:t>
            </a:r>
            <a:r>
              <a:rPr dirty="0" smtClean="0" sz="1600" spc="-5" b="1" i="1">
                <a:latin typeface="Times New Roman"/>
                <a:cs typeface="Times New Roman"/>
              </a:rPr>
              <a:t> </a:t>
            </a:r>
            <a:r>
              <a:rPr dirty="0" smtClean="0" sz="1600" spc="-10" b="1" i="1">
                <a:latin typeface="Times New Roman"/>
                <a:cs typeface="Times New Roman"/>
              </a:rPr>
              <a:t>T</a:t>
            </a:r>
            <a:r>
              <a:rPr dirty="0" smtClean="0" sz="1600" spc="-25" b="1" i="1">
                <a:latin typeface="Times New Roman"/>
                <a:cs typeface="Times New Roman"/>
              </a:rPr>
              <a:t>H</a:t>
            </a:r>
            <a:r>
              <a:rPr dirty="0" smtClean="0" sz="1600" spc="-15" b="1" i="1">
                <a:latin typeface="Times New Roman"/>
                <a:cs typeface="Times New Roman"/>
              </a:rPr>
              <a:t>E</a:t>
            </a:r>
            <a:r>
              <a:rPr dirty="0" smtClean="0" sz="1600" spc="-15" b="1" i="1">
                <a:latin typeface="Times New Roman"/>
                <a:cs typeface="Times New Roman"/>
              </a:rPr>
              <a:t> </a:t>
            </a:r>
            <a:r>
              <a:rPr dirty="0" smtClean="0" sz="1600" spc="-15" b="1" i="1">
                <a:latin typeface="Times New Roman"/>
                <a:cs typeface="Times New Roman"/>
              </a:rPr>
              <a:t>B</a:t>
            </a:r>
            <a:r>
              <a:rPr dirty="0" smtClean="0" sz="1600" spc="-5" b="1" i="1">
                <a:latin typeface="Times New Roman"/>
                <a:cs typeface="Times New Roman"/>
              </a:rPr>
              <a:t>J</a:t>
            </a:r>
            <a:r>
              <a:rPr dirty="0" smtClean="0" sz="1600" spc="-10" b="1" i="1">
                <a:latin typeface="Times New Roman"/>
                <a:cs typeface="Times New Roman"/>
              </a:rPr>
              <a:t>T</a:t>
            </a:r>
            <a:r>
              <a:rPr dirty="0" smtClean="0" sz="1600" spc="5" b="1" i="1">
                <a:latin typeface="Times New Roman"/>
                <a:cs typeface="Times New Roman"/>
              </a:rPr>
              <a:t> </a:t>
            </a:r>
            <a:r>
              <a:rPr dirty="0" smtClean="0" sz="1600" spc="-10" b="1" i="1">
                <a:latin typeface="Times New Roman"/>
                <a:cs typeface="Times New Roman"/>
              </a:rPr>
              <a:t>L</a:t>
            </a:r>
            <a:r>
              <a:rPr dirty="0" smtClean="0" sz="1600" spc="-10" b="1" i="1">
                <a:latin typeface="Times New Roman"/>
                <a:cs typeface="Times New Roman"/>
              </a:rPr>
              <a:t>O</a:t>
            </a:r>
            <a:r>
              <a:rPr dirty="0" smtClean="0" sz="1600" spc="-15" b="1" i="1">
                <a:latin typeface="Times New Roman"/>
                <a:cs typeface="Times New Roman"/>
              </a:rPr>
              <a:t>W</a:t>
            </a:r>
            <a:r>
              <a:rPr dirty="0" smtClean="0" sz="1600" spc="-15" b="1" i="1">
                <a:latin typeface="Times New Roman"/>
                <a:cs typeface="Times New Roman"/>
              </a:rPr>
              <a:t>-</a:t>
            </a:r>
            <a:r>
              <a:rPr dirty="0" smtClean="0" sz="1600" spc="-15" b="1" i="1">
                <a:latin typeface="Times New Roman"/>
                <a:cs typeface="Times New Roman"/>
              </a:rPr>
              <a:t>FREQU</a:t>
            </a:r>
            <a:r>
              <a:rPr dirty="0" smtClean="0" sz="1600" spc="0" b="1" i="1">
                <a:latin typeface="Times New Roman"/>
                <a:cs typeface="Times New Roman"/>
              </a:rPr>
              <a:t>E</a:t>
            </a:r>
            <a:r>
              <a:rPr dirty="0" smtClean="0" sz="1600" spc="-15" b="1" i="1">
                <a:latin typeface="Times New Roman"/>
                <a:cs typeface="Times New Roman"/>
              </a:rPr>
              <a:t>NCY</a:t>
            </a:r>
            <a:r>
              <a:rPr dirty="0" smtClean="0" sz="1600" spc="10" b="1" i="1">
                <a:latin typeface="Times New Roman"/>
                <a:cs typeface="Times New Roman"/>
              </a:rPr>
              <a:t> </a:t>
            </a:r>
            <a:r>
              <a:rPr dirty="0" smtClean="0" sz="1600" spc="-15" b="1" i="1">
                <a:latin typeface="Times New Roman"/>
                <a:cs typeface="Times New Roman"/>
              </a:rPr>
              <a:t>RESPONSE</a:t>
            </a:r>
            <a:endParaRPr sz="1600">
              <a:latin typeface="Times New Roman"/>
              <a:cs typeface="Times New Roman"/>
            </a:endParaRPr>
          </a:p>
          <a:p>
            <a:pPr marL="12700" marR="12700" indent="456565">
              <a:lnSpc>
                <a:spcPct val="144300"/>
              </a:lnSpc>
              <a:spcBef>
                <a:spcPts val="90"/>
              </a:spcBef>
            </a:pPr>
            <a:r>
              <a:rPr dirty="0" smtClean="0" sz="1400">
                <a:latin typeface="Times New Roman"/>
                <a:cs typeface="Times New Roman"/>
              </a:rPr>
              <a:t>In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pact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rce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va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ff fr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5.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5800298"/>
            <a:ext cx="5969000" cy="10560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 indent="286385">
              <a:lnSpc>
                <a:spcPct val="153300"/>
              </a:lnSpc>
              <a:buSzPct val="87500"/>
              <a:buFont typeface="Wingdings"/>
              <a:buChar char=""/>
              <a:tabLst>
                <a:tab pos="469265" algn="l"/>
              </a:tabLst>
            </a:pPr>
            <a:r>
              <a:rPr dirty="0" smtClean="0" sz="1600" spc="-15" b="1" i="1">
                <a:latin typeface="Times New Roman"/>
                <a:cs typeface="Times New Roman"/>
              </a:rPr>
              <a:t>C</a:t>
            </a:r>
            <a:r>
              <a:rPr dirty="0" smtClean="0" baseline="-13227" sz="1575" spc="-22" b="1" i="1">
                <a:latin typeface="Times New Roman"/>
                <a:cs typeface="Times New Roman"/>
              </a:rPr>
              <a:t>S </a:t>
            </a:r>
            <a:r>
              <a:rPr dirty="0" smtClean="0" baseline="-13227" sz="1575" spc="22" b="1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now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g.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6,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th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-20" i="1">
                <a:latin typeface="Times New Roman"/>
                <a:cs typeface="Times New Roman"/>
              </a:rPr>
              <a:t>Ri</a:t>
            </a:r>
            <a:r>
              <a:rPr dirty="0" smtClean="0" sz="1400" spc="-20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R</a:t>
            </a:r>
            <a:r>
              <a:rPr dirty="0" smtClean="0" baseline="-12345" sz="1350" spc="0" i="1">
                <a:latin typeface="Times New Roman"/>
                <a:cs typeface="Times New Roman"/>
              </a:rPr>
              <a:t>1 </a:t>
            </a:r>
            <a:r>
              <a:rPr dirty="0" smtClean="0" baseline="-12345" sz="1350" spc="-150" i="1">
                <a:latin typeface="Times New Roman"/>
                <a:cs typeface="Times New Roman"/>
              </a:rPr>
              <a:t> </a:t>
            </a:r>
            <a:r>
              <a:rPr dirty="0" smtClean="0" sz="1400" spc="-5" i="1">
                <a:latin typeface="Times New Roman"/>
                <a:cs typeface="Times New Roman"/>
              </a:rPr>
              <a:t>||</a:t>
            </a:r>
            <a:r>
              <a:rPr dirty="0" smtClean="0" sz="1400" spc="-10" i="1">
                <a:latin typeface="Times New Roman"/>
                <a:cs typeface="Times New Roman"/>
              </a:rPr>
              <a:t>R</a:t>
            </a:r>
            <a:r>
              <a:rPr dirty="0" smtClean="0" baseline="-12345" sz="1350" spc="7" i="1">
                <a:latin typeface="Times New Roman"/>
                <a:cs typeface="Times New Roman"/>
              </a:rPr>
              <a:t>2</a:t>
            </a:r>
            <a:r>
              <a:rPr dirty="0" smtClean="0" sz="1400" spc="-5" i="1">
                <a:latin typeface="Times New Roman"/>
                <a:cs typeface="Times New Roman"/>
              </a:rPr>
              <a:t>|</a:t>
            </a:r>
            <a:r>
              <a:rPr dirty="0" smtClean="0" sz="1400" spc="0" i="1">
                <a:latin typeface="Times New Roman"/>
                <a:cs typeface="Times New Roman"/>
              </a:rPr>
              <a:t>|</a:t>
            </a:r>
            <a:r>
              <a:rPr dirty="0" smtClean="0" sz="1400" spc="-5" i="1">
                <a:latin typeface="Times New Roman"/>
                <a:cs typeface="Times New Roman"/>
              </a:rPr>
              <a:t> </a:t>
            </a:r>
            <a:r>
              <a:rPr dirty="0" smtClean="0" sz="1400" spc="-5" i="1">
                <a:latin typeface="Times New Roman"/>
                <a:cs typeface="Times New Roman"/>
              </a:rPr>
              <a:t>β</a:t>
            </a:r>
            <a:r>
              <a:rPr dirty="0" smtClean="0" sz="1400" spc="5" i="1">
                <a:latin typeface="Times New Roman"/>
                <a:cs typeface="Times New Roman"/>
              </a:rPr>
              <a:t>r</a:t>
            </a:r>
            <a:r>
              <a:rPr dirty="0" smtClean="0" baseline="-13227" sz="1575" spc="0" i="1">
                <a:latin typeface="Times New Roman"/>
                <a:cs typeface="Times New Roman"/>
              </a:rPr>
              <a:t>e </a:t>
            </a:r>
            <a:r>
              <a:rPr dirty="0" smtClean="0" sz="1400" spc="0" i="1">
                <a:latin typeface="Times New Roman"/>
                <a:cs typeface="Times New Roman"/>
              </a:rPr>
              <a:t>.</a:t>
            </a:r>
            <a:r>
              <a:rPr dirty="0" smtClean="0" sz="1400" spc="-5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lt 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ff fre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04" y="7551673"/>
            <a:ext cx="495300" cy="9493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so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20"/>
              </a:spcBef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190625" y="2985174"/>
            <a:ext cx="3203191" cy="22002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4486275" y="3670923"/>
            <a:ext cx="2400280" cy="141915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2241804" y="5196840"/>
            <a:ext cx="574548" cy="25450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5480303" y="5071871"/>
            <a:ext cx="574548" cy="25450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1365503" y="5405628"/>
            <a:ext cx="2784348" cy="36880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532889" y="5187060"/>
            <a:ext cx="2453005" cy="5746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800100">
              <a:lnSpc>
                <a:spcPct val="100000"/>
              </a:lnSpc>
            </a:pPr>
            <a:r>
              <a:rPr dirty="0" smtClean="0" sz="1200" spc="-15" b="1">
                <a:latin typeface="Times New Roman"/>
                <a:cs typeface="Times New Roman"/>
              </a:rPr>
              <a:t>F</a:t>
            </a:r>
            <a:r>
              <a:rPr dirty="0" smtClean="0" sz="1200" spc="0" b="1">
                <a:latin typeface="Times New Roman"/>
                <a:cs typeface="Times New Roman"/>
              </a:rPr>
              <a:t>ig. 5</a:t>
            </a:r>
            <a:endParaRPr sz="1200">
              <a:latin typeface="Times New Roman"/>
              <a:cs typeface="Times New Roman"/>
            </a:endParaRPr>
          </a:p>
          <a:p>
            <a:pPr marL="38100" marR="12700" indent="-26034">
              <a:lnSpc>
                <a:spcPts val="1380"/>
              </a:lnSpc>
              <a:spcBef>
                <a:spcPts val="265"/>
              </a:spcBef>
            </a:pPr>
            <a:r>
              <a:rPr dirty="0" smtClean="0" sz="1200" i="1">
                <a:latin typeface="Times New Roman"/>
                <a:cs typeface="Times New Roman"/>
              </a:rPr>
              <a:t>D</a:t>
            </a:r>
            <a:r>
              <a:rPr dirty="0" smtClean="0" sz="1200" spc="-10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ter</a:t>
            </a:r>
            <a:r>
              <a:rPr dirty="0" smtClean="0" sz="1200" spc="-5" i="1">
                <a:latin typeface="Times New Roman"/>
                <a:cs typeface="Times New Roman"/>
              </a:rPr>
              <a:t>m</a:t>
            </a:r>
            <a:r>
              <a:rPr dirty="0" smtClean="0" sz="1200" spc="0" i="1">
                <a:latin typeface="Times New Roman"/>
                <a:cs typeface="Times New Roman"/>
              </a:rPr>
              <a:t>ining the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ff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-5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t of</a:t>
            </a:r>
            <a:r>
              <a:rPr dirty="0" smtClean="0" sz="1200" spc="10" i="1">
                <a:latin typeface="Times New Roman"/>
                <a:cs typeface="Times New Roman"/>
              </a:rPr>
              <a:t> </a:t>
            </a:r>
            <a:r>
              <a:rPr dirty="0" smtClean="0" sz="1200" spc="5" i="1">
                <a:latin typeface="Times New Roman"/>
                <a:cs typeface="Times New Roman"/>
              </a:rPr>
              <a:t>R</a:t>
            </a:r>
            <a:r>
              <a:rPr dirty="0" smtClean="0" baseline="-10416" sz="1200" spc="0" i="1">
                <a:latin typeface="Times New Roman"/>
                <a:cs typeface="Times New Roman"/>
              </a:rPr>
              <a:t>S </a:t>
            </a:r>
            <a:r>
              <a:rPr dirty="0" smtClean="0" baseline="-10416" sz="1200" spc="-142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on the low-</a:t>
            </a:r>
            <a:r>
              <a:rPr dirty="0" smtClean="0" sz="1200" spc="0" i="1">
                <a:latin typeface="Times New Roman"/>
                <a:cs typeface="Times New Roman"/>
              </a:rPr>
              <a:t> frequ</a:t>
            </a:r>
            <a:r>
              <a:rPr dirty="0" smtClean="0" sz="1200" spc="-10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n</a:t>
            </a:r>
            <a:r>
              <a:rPr dirty="0" smtClean="0" sz="1200" spc="-5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y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10" i="1">
                <a:latin typeface="Times New Roman"/>
                <a:cs typeface="Times New Roman"/>
              </a:rPr>
              <a:t>r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sponse of a</a:t>
            </a:r>
            <a:r>
              <a:rPr dirty="0" smtClean="0" sz="1200" spc="1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B</a:t>
            </a:r>
            <a:r>
              <a:rPr dirty="0" smtClean="0" sz="1200" spc="-10" i="1">
                <a:latin typeface="Times New Roman"/>
                <a:cs typeface="Times New Roman"/>
              </a:rPr>
              <a:t>J</a:t>
            </a:r>
            <a:r>
              <a:rPr dirty="0" smtClean="0" sz="1200" spc="0" i="1">
                <a:latin typeface="Times New Roman"/>
                <a:cs typeface="Times New Roman"/>
              </a:rPr>
              <a:t>T amplifier.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460747" y="5282184"/>
            <a:ext cx="2602992" cy="36880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4686680" y="5062092"/>
            <a:ext cx="2152650" cy="575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17145">
              <a:lnSpc>
                <a:spcPct val="100000"/>
              </a:lnSpc>
            </a:pPr>
            <a:r>
              <a:rPr dirty="0" smtClean="0" sz="1200" spc="-15" b="1">
                <a:latin typeface="Times New Roman"/>
                <a:cs typeface="Times New Roman"/>
              </a:rPr>
              <a:t>F</a:t>
            </a:r>
            <a:r>
              <a:rPr dirty="0" smtClean="0" sz="1200" spc="0" b="1">
                <a:latin typeface="Times New Roman"/>
                <a:cs typeface="Times New Roman"/>
              </a:rPr>
              <a:t>ig. 6</a:t>
            </a:r>
            <a:endParaRPr sz="1200">
              <a:latin typeface="Times New Roman"/>
              <a:cs typeface="Times New Roman"/>
            </a:endParaRPr>
          </a:p>
          <a:p>
            <a:pPr algn="ctr" marL="12700" marR="12700">
              <a:lnSpc>
                <a:spcPts val="1380"/>
              </a:lnSpc>
              <a:spcBef>
                <a:spcPts val="275"/>
              </a:spcBef>
            </a:pPr>
            <a:r>
              <a:rPr dirty="0" smtClean="0" sz="1200" i="1">
                <a:latin typeface="Times New Roman"/>
                <a:cs typeface="Times New Roman"/>
              </a:rPr>
              <a:t>D</a:t>
            </a:r>
            <a:r>
              <a:rPr dirty="0" smtClean="0" sz="1200" spc="-10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ter</a:t>
            </a:r>
            <a:r>
              <a:rPr dirty="0" smtClean="0" sz="1200" spc="-5" i="1">
                <a:latin typeface="Times New Roman"/>
                <a:cs typeface="Times New Roman"/>
              </a:rPr>
              <a:t>m</a:t>
            </a:r>
            <a:r>
              <a:rPr dirty="0" smtClean="0" sz="1200" spc="0" i="1">
                <a:latin typeface="Times New Roman"/>
                <a:cs typeface="Times New Roman"/>
              </a:rPr>
              <a:t>ining the </a:t>
            </a:r>
            <a:r>
              <a:rPr dirty="0" smtClean="0" sz="1200" spc="-10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ff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-5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t of</a:t>
            </a:r>
            <a:r>
              <a:rPr dirty="0" smtClean="0" sz="1200" spc="10" i="1">
                <a:latin typeface="Times New Roman"/>
                <a:cs typeface="Times New Roman"/>
              </a:rPr>
              <a:t> </a:t>
            </a:r>
            <a:r>
              <a:rPr dirty="0" smtClean="0" sz="1200" spc="10" i="1">
                <a:latin typeface="Times New Roman"/>
                <a:cs typeface="Times New Roman"/>
              </a:rPr>
              <a:t>C</a:t>
            </a:r>
            <a:r>
              <a:rPr dirty="0" smtClean="0" baseline="-10416" sz="1200" spc="0" i="1">
                <a:latin typeface="Times New Roman"/>
                <a:cs typeface="Times New Roman"/>
              </a:rPr>
              <a:t>S </a:t>
            </a:r>
            <a:r>
              <a:rPr dirty="0" smtClean="0" baseline="-10416" sz="1200" spc="-142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on the</a:t>
            </a:r>
            <a:r>
              <a:rPr dirty="0" smtClean="0" sz="1200" spc="0" i="1">
                <a:latin typeface="Times New Roman"/>
                <a:cs typeface="Times New Roman"/>
              </a:rPr>
              <a:t> lo</a:t>
            </a:r>
            <a:r>
              <a:rPr dirty="0" smtClean="0" sz="1200" spc="5" i="1">
                <a:latin typeface="Times New Roman"/>
                <a:cs typeface="Times New Roman"/>
              </a:rPr>
              <a:t>w</a:t>
            </a:r>
            <a:r>
              <a:rPr dirty="0" smtClean="0" sz="1200" spc="0" i="1">
                <a:latin typeface="Times New Roman"/>
                <a:cs typeface="Times New Roman"/>
              </a:rPr>
              <a:t>-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frequ</a:t>
            </a:r>
            <a:r>
              <a:rPr dirty="0" smtClean="0" sz="1200" spc="-10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n</a:t>
            </a:r>
            <a:r>
              <a:rPr dirty="0" smtClean="0" sz="1200" spc="-5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y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r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spon</a:t>
            </a:r>
            <a:r>
              <a:rPr dirty="0" smtClean="0" sz="1200" spc="10" i="1">
                <a:latin typeface="Times New Roman"/>
                <a:cs typeface="Times New Roman"/>
              </a:rPr>
              <a:t>s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124200" y="7018010"/>
            <a:ext cx="1438202" cy="46678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124200" y="7743815"/>
            <a:ext cx="1428814" cy="43820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124200" y="8353426"/>
            <a:ext cx="1361957" cy="45399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100" b="1">
                <a:latin typeface="Calibri"/>
                <a:cs typeface="Calibri"/>
              </a:rPr>
              <a:t>3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57140" y="342392"/>
            <a:ext cx="2999740" cy="10058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820419" marR="817880" indent="-2540">
              <a:lnSpc>
                <a:spcPts val="1490"/>
              </a:lnSpc>
            </a:pPr>
            <a:r>
              <a:rPr dirty="0" smtClean="0" sz="1300" spc="-10">
                <a:latin typeface="Times New Roman"/>
                <a:cs typeface="Times New Roman"/>
              </a:rPr>
              <a:t>Universi</a:t>
            </a:r>
            <a:r>
              <a:rPr dirty="0" smtClean="0" sz="1300" spc="15">
                <a:latin typeface="Times New Roman"/>
                <a:cs typeface="Times New Roman"/>
              </a:rPr>
              <a:t>t</a:t>
            </a:r>
            <a:r>
              <a:rPr dirty="0" smtClean="0" sz="1300" spc="-10">
                <a:latin typeface="Times New Roman"/>
                <a:cs typeface="Times New Roman"/>
              </a:rPr>
              <a:t>y</a:t>
            </a:r>
            <a:r>
              <a:rPr dirty="0" smtClean="0" sz="1300" spc="-1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of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D</a:t>
            </a:r>
            <a:r>
              <a:rPr dirty="0" smtClean="0" sz="1300" spc="5">
                <a:latin typeface="Times New Roman"/>
                <a:cs typeface="Times New Roman"/>
              </a:rPr>
              <a:t>i</a:t>
            </a:r>
            <a:r>
              <a:rPr dirty="0" smtClean="0" sz="1300" spc="-35">
                <a:latin typeface="Times New Roman"/>
                <a:cs typeface="Times New Roman"/>
              </a:rPr>
              <a:t>y</a:t>
            </a:r>
            <a:r>
              <a:rPr dirty="0" smtClean="0" sz="1300" spc="0">
                <a:latin typeface="Times New Roman"/>
                <a:cs typeface="Times New Roman"/>
              </a:rPr>
              <a:t>a</a:t>
            </a:r>
            <a:r>
              <a:rPr dirty="0" smtClean="0" sz="1300" spc="-5">
                <a:latin typeface="Times New Roman"/>
                <a:cs typeface="Times New Roman"/>
              </a:rPr>
              <a:t>la</a:t>
            </a:r>
            <a:r>
              <a:rPr dirty="0" smtClean="0" sz="1300" spc="-10">
                <a:latin typeface="Times New Roman"/>
                <a:cs typeface="Times New Roman"/>
              </a:rPr>
              <a:t> Engineering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Colle</a:t>
            </a:r>
            <a:r>
              <a:rPr dirty="0" smtClean="0" sz="1300" spc="-5">
                <a:latin typeface="Times New Roman"/>
                <a:cs typeface="Times New Roman"/>
              </a:rPr>
              <a:t>g</a:t>
            </a:r>
            <a:r>
              <a:rPr dirty="0" smtClean="0" sz="1300" spc="-10">
                <a:latin typeface="Times New Roman"/>
                <a:cs typeface="Times New Roman"/>
              </a:rPr>
              <a:t>e</a:t>
            </a:r>
            <a:endParaRPr sz="1300">
              <a:latin typeface="Times New Roman"/>
              <a:cs typeface="Times New Roman"/>
            </a:endParaRPr>
          </a:p>
          <a:p>
            <a:pPr algn="ctr">
              <a:lnSpc>
                <a:spcPts val="1420"/>
              </a:lnSpc>
            </a:pPr>
            <a:r>
              <a:rPr dirty="0" smtClean="0" sz="1300" spc="-10">
                <a:latin typeface="Times New Roman"/>
                <a:cs typeface="Times New Roman"/>
              </a:rPr>
              <a:t>Depa</a:t>
            </a:r>
            <a:r>
              <a:rPr dirty="0" smtClean="0" sz="1300" spc="-10">
                <a:latin typeface="Times New Roman"/>
                <a:cs typeface="Times New Roman"/>
              </a:rPr>
              <a:t>r</a:t>
            </a:r>
            <a:r>
              <a:rPr dirty="0" smtClean="0" sz="1300" spc="5">
                <a:latin typeface="Times New Roman"/>
                <a:cs typeface="Times New Roman"/>
              </a:rPr>
              <a:t>t</a:t>
            </a:r>
            <a:r>
              <a:rPr dirty="0" smtClean="0" sz="1300" spc="-2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ent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of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C</a:t>
            </a:r>
            <a:r>
              <a:rPr dirty="0" smtClean="0" sz="1300" spc="-5">
                <a:latin typeface="Times New Roman"/>
                <a:cs typeface="Times New Roman"/>
              </a:rPr>
              <a:t>o</a:t>
            </a:r>
            <a:r>
              <a:rPr dirty="0" smtClean="0" sz="1300" spc="-10">
                <a:latin typeface="Times New Roman"/>
                <a:cs typeface="Times New Roman"/>
              </a:rPr>
              <a:t>m</a:t>
            </a:r>
            <a:r>
              <a:rPr dirty="0" smtClean="0" sz="1300" spc="-30">
                <a:latin typeface="Times New Roman"/>
                <a:cs typeface="Times New Roman"/>
              </a:rPr>
              <a:t>m</a:t>
            </a:r>
            <a:r>
              <a:rPr dirty="0" smtClean="0" sz="1300" spc="-5">
                <a:latin typeface="Times New Roman"/>
                <a:cs typeface="Times New Roman"/>
              </a:rPr>
              <a:t>u</a:t>
            </a:r>
            <a:r>
              <a:rPr dirty="0" smtClean="0" sz="1300" spc="-10">
                <a:latin typeface="Times New Roman"/>
                <a:cs typeface="Times New Roman"/>
              </a:rPr>
              <a:t>nica</a:t>
            </a:r>
            <a:r>
              <a:rPr dirty="0" smtClean="0" sz="1300" spc="-10">
                <a:latin typeface="Times New Roman"/>
                <a:cs typeface="Times New Roman"/>
              </a:rPr>
              <a:t>t</a:t>
            </a:r>
            <a:r>
              <a:rPr dirty="0" smtClean="0" sz="1300" spc="-10">
                <a:latin typeface="Times New Roman"/>
                <a:cs typeface="Times New Roman"/>
              </a:rPr>
              <a:t>ions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E</a:t>
            </a:r>
            <a:r>
              <a:rPr dirty="0" smtClean="0" sz="1300" spc="-10">
                <a:latin typeface="Times New Roman"/>
                <a:cs typeface="Times New Roman"/>
              </a:rPr>
              <a:t>ngi</a:t>
            </a:r>
            <a:r>
              <a:rPr dirty="0" smtClean="0" sz="1300" spc="-20">
                <a:latin typeface="Times New Roman"/>
                <a:cs typeface="Times New Roman"/>
              </a:rPr>
              <a:t>n</a:t>
            </a:r>
            <a:r>
              <a:rPr dirty="0" smtClean="0" sz="1300" spc="-10">
                <a:latin typeface="Times New Roman"/>
                <a:cs typeface="Times New Roman"/>
              </a:rPr>
              <a:t>eer</a:t>
            </a:r>
            <a:r>
              <a:rPr dirty="0" smtClean="0" sz="1300" spc="0">
                <a:latin typeface="Times New Roman"/>
                <a:cs typeface="Times New Roman"/>
              </a:rPr>
              <a:t>i</a:t>
            </a:r>
            <a:r>
              <a:rPr dirty="0" smtClean="0" sz="1300" spc="-10">
                <a:latin typeface="Times New Roman"/>
                <a:cs typeface="Times New Roman"/>
              </a:rPr>
              <a:t>ng</a:t>
            </a:r>
            <a:endParaRPr sz="1300">
              <a:latin typeface="Times New Roman"/>
              <a:cs typeface="Times New Roman"/>
            </a:endParaRPr>
          </a:p>
          <a:p>
            <a:pPr algn="ctr" marL="262255" marR="259715">
              <a:lnSpc>
                <a:spcPct val="103099"/>
              </a:lnSpc>
              <a:spcBef>
                <a:spcPts val="210"/>
              </a:spcBef>
            </a:pPr>
            <a:r>
              <a:rPr dirty="0" smtClean="0" sz="1300" spc="-10">
                <a:latin typeface="Times New Roman"/>
                <a:cs typeface="Times New Roman"/>
              </a:rPr>
              <a:t>Electronics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5">
                <a:latin typeface="Times New Roman"/>
                <a:cs typeface="Times New Roman"/>
              </a:rPr>
              <a:t>I</a:t>
            </a:r>
            <a:r>
              <a:rPr dirty="0" smtClean="0" sz="1300" spc="-5">
                <a:latin typeface="Times New Roman"/>
                <a:cs typeface="Times New Roman"/>
              </a:rPr>
              <a:t>I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: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3</a:t>
            </a:r>
            <a:r>
              <a:rPr dirty="0" smtClean="0" baseline="39682" sz="1575" spc="-7">
                <a:latin typeface="Times New Roman"/>
                <a:cs typeface="Times New Roman"/>
              </a:rPr>
              <a:t>e</a:t>
            </a:r>
            <a:r>
              <a:rPr dirty="0" smtClean="0" baseline="39682" sz="1575" spc="0">
                <a:latin typeface="Times New Roman"/>
                <a:cs typeface="Times New Roman"/>
              </a:rPr>
              <a:t>d</a:t>
            </a:r>
            <a:r>
              <a:rPr dirty="0" smtClean="0" baseline="39682" sz="1575" spc="89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Ye</a:t>
            </a:r>
            <a:r>
              <a:rPr dirty="0" smtClean="0" sz="1300" spc="0">
                <a:latin typeface="Times New Roman"/>
                <a:cs typeface="Times New Roman"/>
              </a:rPr>
              <a:t>a</a:t>
            </a:r>
            <a:r>
              <a:rPr dirty="0" smtClean="0" sz="1300" spc="-5">
                <a:latin typeface="Times New Roman"/>
                <a:cs typeface="Times New Roman"/>
              </a:rPr>
              <a:t>r</a:t>
            </a:r>
            <a:r>
              <a:rPr dirty="0" smtClean="0" sz="1300" spc="-5">
                <a:latin typeface="Times New Roman"/>
                <a:cs typeface="Times New Roman"/>
              </a:rPr>
              <a:t>  </a:t>
            </a:r>
            <a:r>
              <a:rPr dirty="0" smtClean="0" sz="1300" spc="-5">
                <a:latin typeface="Times New Roman"/>
                <a:cs typeface="Times New Roman"/>
              </a:rPr>
              <a:t>-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2015/</a:t>
            </a:r>
            <a:r>
              <a:rPr dirty="0" smtClean="0" sz="1300" spc="0">
                <a:latin typeface="Times New Roman"/>
                <a:cs typeface="Times New Roman"/>
              </a:rPr>
              <a:t>2</a:t>
            </a:r>
            <a:r>
              <a:rPr dirty="0" smtClean="0" sz="1300" spc="-10">
                <a:latin typeface="Times New Roman"/>
                <a:cs typeface="Times New Roman"/>
              </a:rPr>
              <a:t>016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0">
                <a:latin typeface="Times New Roman"/>
                <a:cs typeface="Times New Roman"/>
              </a:rPr>
              <a:t>B</a:t>
            </a:r>
            <a:r>
              <a:rPr dirty="0" smtClean="0" sz="1300" spc="-35">
                <a:latin typeface="Times New Roman"/>
                <a:cs typeface="Times New Roman"/>
              </a:rPr>
              <a:t>y</a:t>
            </a:r>
            <a:r>
              <a:rPr dirty="0" smtClean="0" sz="1300" spc="-5">
                <a:latin typeface="Times New Roman"/>
                <a:cs typeface="Times New Roman"/>
              </a:rPr>
              <a:t>: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Huss</a:t>
            </a:r>
            <a:r>
              <a:rPr dirty="0" smtClean="0" sz="1300" spc="0">
                <a:latin typeface="Times New Roman"/>
                <a:cs typeface="Times New Roman"/>
              </a:rPr>
              <a:t>e</a:t>
            </a:r>
            <a:r>
              <a:rPr dirty="0" smtClean="0" sz="1300" spc="-5">
                <a:latin typeface="Times New Roman"/>
                <a:cs typeface="Times New Roman"/>
              </a:rPr>
              <a:t>in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A</a:t>
            </a:r>
            <a:r>
              <a:rPr dirty="0" smtClean="0" sz="1300" spc="0">
                <a:latin typeface="Times New Roman"/>
                <a:cs typeface="Times New Roman"/>
              </a:rPr>
              <a:t>h</a:t>
            </a:r>
            <a:r>
              <a:rPr dirty="0" smtClean="0" sz="1300" spc="-10">
                <a:latin typeface="Times New Roman"/>
                <a:cs typeface="Times New Roman"/>
              </a:rPr>
              <a:t>med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a</a:t>
            </a:r>
            <a:r>
              <a:rPr dirty="0" smtClean="0" sz="1300" spc="0">
                <a:latin typeface="Times New Roman"/>
                <a:cs typeface="Times New Roman"/>
              </a:rPr>
              <a:t>h</a:t>
            </a:r>
            <a:r>
              <a:rPr dirty="0" smtClean="0" sz="1300" spc="-2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ood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90600" y="276225"/>
            <a:ext cx="1304925" cy="11595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02004" y="1783435"/>
            <a:ext cx="5968365" cy="6819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 indent="286385">
              <a:lnSpc>
                <a:spcPct val="143500"/>
              </a:lnSpc>
              <a:buSzPct val="87500"/>
              <a:buFont typeface="Wingdings"/>
              <a:buChar char=""/>
              <a:tabLst>
                <a:tab pos="469265" algn="l"/>
              </a:tabLst>
            </a:pPr>
            <a:r>
              <a:rPr dirty="0" smtClean="0" sz="1600" spc="-10" b="1" i="1">
                <a:latin typeface="Times New Roman"/>
                <a:cs typeface="Times New Roman"/>
              </a:rPr>
              <a:t>Cc</a:t>
            </a:r>
            <a:r>
              <a:rPr dirty="0" smtClean="0" sz="1600" spc="-30" b="1" i="1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 ca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tor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5" i="1">
                <a:latin typeface="Times New Roman"/>
                <a:cs typeface="Times New Roman"/>
              </a:rPr>
              <a:t>C</a:t>
            </a:r>
            <a:r>
              <a:rPr dirty="0" smtClean="0" sz="1400" spc="0" i="1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 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toff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5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e.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hat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3472408"/>
            <a:ext cx="5969000" cy="12941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 indent="286385">
              <a:lnSpc>
                <a:spcPct val="143500"/>
              </a:lnSpc>
              <a:buSzPct val="87500"/>
              <a:buFont typeface="Wingdings"/>
              <a:buChar char=""/>
              <a:tabLst>
                <a:tab pos="469265" algn="l"/>
              </a:tabLst>
            </a:pPr>
            <a:r>
              <a:rPr dirty="0" smtClean="0" sz="1600" spc="-15" b="1" i="1">
                <a:latin typeface="Times New Roman"/>
                <a:cs typeface="Times New Roman"/>
              </a:rPr>
              <a:t>C</a:t>
            </a:r>
            <a:r>
              <a:rPr dirty="0" smtClean="0" baseline="-13227" sz="1575" spc="-22" b="1" i="1">
                <a:latin typeface="Times New Roman"/>
                <a:cs typeface="Times New Roman"/>
              </a:rPr>
              <a:t>E </a:t>
            </a:r>
            <a:r>
              <a:rPr dirty="0" smtClean="0" baseline="-13227" sz="1575" spc="7" b="1" i="1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or,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55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R</a:t>
            </a:r>
            <a:r>
              <a:rPr dirty="0" smtClean="0" baseline="-12345" sz="1350" spc="0" i="1">
                <a:latin typeface="Times New Roman"/>
                <a:cs typeface="Times New Roman"/>
              </a:rPr>
              <a:t>S </a:t>
            </a:r>
            <a:r>
              <a:rPr dirty="0" smtClean="0" baseline="-12345" sz="1350" spc="120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aff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el</a:t>
            </a:r>
            <a:r>
              <a:rPr dirty="0" smtClean="0" sz="1400" spc="0">
                <a:latin typeface="Times New Roman"/>
                <a:cs typeface="Times New Roman"/>
              </a:rPr>
              <a:t> 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off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44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114675" y="2778753"/>
            <a:ext cx="1523338" cy="48583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371850" y="4345940"/>
            <a:ext cx="1129611" cy="48565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2657475" y="5102228"/>
            <a:ext cx="2743304" cy="51447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100" b="1">
                <a:latin typeface="Calibri"/>
                <a:cs typeface="Calibri"/>
              </a:rPr>
              <a:t>4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57140" y="342392"/>
            <a:ext cx="2999740" cy="10058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820419" marR="817880" indent="-2540">
              <a:lnSpc>
                <a:spcPts val="1490"/>
              </a:lnSpc>
            </a:pPr>
            <a:r>
              <a:rPr dirty="0" smtClean="0" sz="1300" spc="-10">
                <a:latin typeface="Times New Roman"/>
                <a:cs typeface="Times New Roman"/>
              </a:rPr>
              <a:t>Universi</a:t>
            </a:r>
            <a:r>
              <a:rPr dirty="0" smtClean="0" sz="1300" spc="15">
                <a:latin typeface="Times New Roman"/>
                <a:cs typeface="Times New Roman"/>
              </a:rPr>
              <a:t>t</a:t>
            </a:r>
            <a:r>
              <a:rPr dirty="0" smtClean="0" sz="1300" spc="-10">
                <a:latin typeface="Times New Roman"/>
                <a:cs typeface="Times New Roman"/>
              </a:rPr>
              <a:t>y</a:t>
            </a:r>
            <a:r>
              <a:rPr dirty="0" smtClean="0" sz="1300" spc="-1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of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D</a:t>
            </a:r>
            <a:r>
              <a:rPr dirty="0" smtClean="0" sz="1300" spc="5">
                <a:latin typeface="Times New Roman"/>
                <a:cs typeface="Times New Roman"/>
              </a:rPr>
              <a:t>i</a:t>
            </a:r>
            <a:r>
              <a:rPr dirty="0" smtClean="0" sz="1300" spc="-35">
                <a:latin typeface="Times New Roman"/>
                <a:cs typeface="Times New Roman"/>
              </a:rPr>
              <a:t>y</a:t>
            </a:r>
            <a:r>
              <a:rPr dirty="0" smtClean="0" sz="1300" spc="0">
                <a:latin typeface="Times New Roman"/>
                <a:cs typeface="Times New Roman"/>
              </a:rPr>
              <a:t>a</a:t>
            </a:r>
            <a:r>
              <a:rPr dirty="0" smtClean="0" sz="1300" spc="-5">
                <a:latin typeface="Times New Roman"/>
                <a:cs typeface="Times New Roman"/>
              </a:rPr>
              <a:t>la</a:t>
            </a:r>
            <a:r>
              <a:rPr dirty="0" smtClean="0" sz="1300" spc="-10">
                <a:latin typeface="Times New Roman"/>
                <a:cs typeface="Times New Roman"/>
              </a:rPr>
              <a:t> Engineering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Colle</a:t>
            </a:r>
            <a:r>
              <a:rPr dirty="0" smtClean="0" sz="1300" spc="-5">
                <a:latin typeface="Times New Roman"/>
                <a:cs typeface="Times New Roman"/>
              </a:rPr>
              <a:t>g</a:t>
            </a:r>
            <a:r>
              <a:rPr dirty="0" smtClean="0" sz="1300" spc="-10">
                <a:latin typeface="Times New Roman"/>
                <a:cs typeface="Times New Roman"/>
              </a:rPr>
              <a:t>e</a:t>
            </a:r>
            <a:endParaRPr sz="1300">
              <a:latin typeface="Times New Roman"/>
              <a:cs typeface="Times New Roman"/>
            </a:endParaRPr>
          </a:p>
          <a:p>
            <a:pPr algn="ctr">
              <a:lnSpc>
                <a:spcPts val="1420"/>
              </a:lnSpc>
            </a:pPr>
            <a:r>
              <a:rPr dirty="0" smtClean="0" sz="1300" spc="-10">
                <a:latin typeface="Times New Roman"/>
                <a:cs typeface="Times New Roman"/>
              </a:rPr>
              <a:t>Depa</a:t>
            </a:r>
            <a:r>
              <a:rPr dirty="0" smtClean="0" sz="1300" spc="-10">
                <a:latin typeface="Times New Roman"/>
                <a:cs typeface="Times New Roman"/>
              </a:rPr>
              <a:t>r</a:t>
            </a:r>
            <a:r>
              <a:rPr dirty="0" smtClean="0" sz="1300" spc="5">
                <a:latin typeface="Times New Roman"/>
                <a:cs typeface="Times New Roman"/>
              </a:rPr>
              <a:t>t</a:t>
            </a:r>
            <a:r>
              <a:rPr dirty="0" smtClean="0" sz="1300" spc="-2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ent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of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C</a:t>
            </a:r>
            <a:r>
              <a:rPr dirty="0" smtClean="0" sz="1300" spc="-5">
                <a:latin typeface="Times New Roman"/>
                <a:cs typeface="Times New Roman"/>
              </a:rPr>
              <a:t>o</a:t>
            </a:r>
            <a:r>
              <a:rPr dirty="0" smtClean="0" sz="1300" spc="-10">
                <a:latin typeface="Times New Roman"/>
                <a:cs typeface="Times New Roman"/>
              </a:rPr>
              <a:t>m</a:t>
            </a:r>
            <a:r>
              <a:rPr dirty="0" smtClean="0" sz="1300" spc="-30">
                <a:latin typeface="Times New Roman"/>
                <a:cs typeface="Times New Roman"/>
              </a:rPr>
              <a:t>m</a:t>
            </a:r>
            <a:r>
              <a:rPr dirty="0" smtClean="0" sz="1300" spc="-5">
                <a:latin typeface="Times New Roman"/>
                <a:cs typeface="Times New Roman"/>
              </a:rPr>
              <a:t>u</a:t>
            </a:r>
            <a:r>
              <a:rPr dirty="0" smtClean="0" sz="1300" spc="-10">
                <a:latin typeface="Times New Roman"/>
                <a:cs typeface="Times New Roman"/>
              </a:rPr>
              <a:t>nica</a:t>
            </a:r>
            <a:r>
              <a:rPr dirty="0" smtClean="0" sz="1300" spc="-10">
                <a:latin typeface="Times New Roman"/>
                <a:cs typeface="Times New Roman"/>
              </a:rPr>
              <a:t>t</a:t>
            </a:r>
            <a:r>
              <a:rPr dirty="0" smtClean="0" sz="1300" spc="-10">
                <a:latin typeface="Times New Roman"/>
                <a:cs typeface="Times New Roman"/>
              </a:rPr>
              <a:t>ions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E</a:t>
            </a:r>
            <a:r>
              <a:rPr dirty="0" smtClean="0" sz="1300" spc="-10">
                <a:latin typeface="Times New Roman"/>
                <a:cs typeface="Times New Roman"/>
              </a:rPr>
              <a:t>ngi</a:t>
            </a:r>
            <a:r>
              <a:rPr dirty="0" smtClean="0" sz="1300" spc="-20">
                <a:latin typeface="Times New Roman"/>
                <a:cs typeface="Times New Roman"/>
              </a:rPr>
              <a:t>n</a:t>
            </a:r>
            <a:r>
              <a:rPr dirty="0" smtClean="0" sz="1300" spc="-10">
                <a:latin typeface="Times New Roman"/>
                <a:cs typeface="Times New Roman"/>
              </a:rPr>
              <a:t>eer</a:t>
            </a:r>
            <a:r>
              <a:rPr dirty="0" smtClean="0" sz="1300" spc="0">
                <a:latin typeface="Times New Roman"/>
                <a:cs typeface="Times New Roman"/>
              </a:rPr>
              <a:t>i</a:t>
            </a:r>
            <a:r>
              <a:rPr dirty="0" smtClean="0" sz="1300" spc="-10">
                <a:latin typeface="Times New Roman"/>
                <a:cs typeface="Times New Roman"/>
              </a:rPr>
              <a:t>ng</a:t>
            </a:r>
            <a:endParaRPr sz="1300">
              <a:latin typeface="Times New Roman"/>
              <a:cs typeface="Times New Roman"/>
            </a:endParaRPr>
          </a:p>
          <a:p>
            <a:pPr algn="ctr" marL="262255" marR="259715">
              <a:lnSpc>
                <a:spcPct val="103099"/>
              </a:lnSpc>
              <a:spcBef>
                <a:spcPts val="210"/>
              </a:spcBef>
            </a:pPr>
            <a:r>
              <a:rPr dirty="0" smtClean="0" sz="1300" spc="-10">
                <a:latin typeface="Times New Roman"/>
                <a:cs typeface="Times New Roman"/>
              </a:rPr>
              <a:t>Electronics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5">
                <a:latin typeface="Times New Roman"/>
                <a:cs typeface="Times New Roman"/>
              </a:rPr>
              <a:t>I</a:t>
            </a:r>
            <a:r>
              <a:rPr dirty="0" smtClean="0" sz="1300" spc="-5">
                <a:latin typeface="Times New Roman"/>
                <a:cs typeface="Times New Roman"/>
              </a:rPr>
              <a:t>I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: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3</a:t>
            </a:r>
            <a:r>
              <a:rPr dirty="0" smtClean="0" baseline="39682" sz="1575" spc="-7">
                <a:latin typeface="Times New Roman"/>
                <a:cs typeface="Times New Roman"/>
              </a:rPr>
              <a:t>e</a:t>
            </a:r>
            <a:r>
              <a:rPr dirty="0" smtClean="0" baseline="39682" sz="1575" spc="0">
                <a:latin typeface="Times New Roman"/>
                <a:cs typeface="Times New Roman"/>
              </a:rPr>
              <a:t>d</a:t>
            </a:r>
            <a:r>
              <a:rPr dirty="0" smtClean="0" baseline="39682" sz="1575" spc="89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Ye</a:t>
            </a:r>
            <a:r>
              <a:rPr dirty="0" smtClean="0" sz="1300" spc="0">
                <a:latin typeface="Times New Roman"/>
                <a:cs typeface="Times New Roman"/>
              </a:rPr>
              <a:t>a</a:t>
            </a:r>
            <a:r>
              <a:rPr dirty="0" smtClean="0" sz="1300" spc="-5">
                <a:latin typeface="Times New Roman"/>
                <a:cs typeface="Times New Roman"/>
              </a:rPr>
              <a:t>r</a:t>
            </a:r>
            <a:r>
              <a:rPr dirty="0" smtClean="0" sz="1300" spc="-5">
                <a:latin typeface="Times New Roman"/>
                <a:cs typeface="Times New Roman"/>
              </a:rPr>
              <a:t>  </a:t>
            </a:r>
            <a:r>
              <a:rPr dirty="0" smtClean="0" sz="1300" spc="-5">
                <a:latin typeface="Times New Roman"/>
                <a:cs typeface="Times New Roman"/>
              </a:rPr>
              <a:t>-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2015/</a:t>
            </a:r>
            <a:r>
              <a:rPr dirty="0" smtClean="0" sz="1300" spc="0">
                <a:latin typeface="Times New Roman"/>
                <a:cs typeface="Times New Roman"/>
              </a:rPr>
              <a:t>2</a:t>
            </a:r>
            <a:r>
              <a:rPr dirty="0" smtClean="0" sz="1300" spc="-10">
                <a:latin typeface="Times New Roman"/>
                <a:cs typeface="Times New Roman"/>
              </a:rPr>
              <a:t>016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0">
                <a:latin typeface="Times New Roman"/>
                <a:cs typeface="Times New Roman"/>
              </a:rPr>
              <a:t>B</a:t>
            </a:r>
            <a:r>
              <a:rPr dirty="0" smtClean="0" sz="1300" spc="-35">
                <a:latin typeface="Times New Roman"/>
                <a:cs typeface="Times New Roman"/>
              </a:rPr>
              <a:t>y</a:t>
            </a:r>
            <a:r>
              <a:rPr dirty="0" smtClean="0" sz="1300" spc="-5">
                <a:latin typeface="Times New Roman"/>
                <a:cs typeface="Times New Roman"/>
              </a:rPr>
              <a:t>: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Huss</a:t>
            </a:r>
            <a:r>
              <a:rPr dirty="0" smtClean="0" sz="1300" spc="0">
                <a:latin typeface="Times New Roman"/>
                <a:cs typeface="Times New Roman"/>
              </a:rPr>
              <a:t>e</a:t>
            </a:r>
            <a:r>
              <a:rPr dirty="0" smtClean="0" sz="1300" spc="-5">
                <a:latin typeface="Times New Roman"/>
                <a:cs typeface="Times New Roman"/>
              </a:rPr>
              <a:t>in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A</a:t>
            </a:r>
            <a:r>
              <a:rPr dirty="0" smtClean="0" sz="1300" spc="0">
                <a:latin typeface="Times New Roman"/>
                <a:cs typeface="Times New Roman"/>
              </a:rPr>
              <a:t>h</a:t>
            </a:r>
            <a:r>
              <a:rPr dirty="0" smtClean="0" sz="1300" spc="-10">
                <a:latin typeface="Times New Roman"/>
                <a:cs typeface="Times New Roman"/>
              </a:rPr>
              <a:t>med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a</a:t>
            </a:r>
            <a:r>
              <a:rPr dirty="0" smtClean="0" sz="1300" spc="0">
                <a:latin typeface="Times New Roman"/>
                <a:cs typeface="Times New Roman"/>
              </a:rPr>
              <a:t>h</a:t>
            </a:r>
            <a:r>
              <a:rPr dirty="0" smtClean="0" sz="1300" spc="-2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ood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90600" y="276225"/>
            <a:ext cx="1304925" cy="11595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02004" y="1889506"/>
            <a:ext cx="5969635" cy="12033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469265" indent="-228600">
              <a:lnSpc>
                <a:spcPct val="100000"/>
              </a:lnSpc>
              <a:buFont typeface="Wingdings"/>
              <a:buChar char=""/>
              <a:tabLst>
                <a:tab pos="469265" algn="l"/>
              </a:tabLst>
            </a:pPr>
            <a:r>
              <a:rPr dirty="0" smtClean="0" sz="1600" spc="-15" b="1" i="1">
                <a:latin typeface="Times New Roman"/>
                <a:cs typeface="Times New Roman"/>
              </a:rPr>
              <a:t>LO</a:t>
            </a:r>
            <a:r>
              <a:rPr dirty="0" smtClean="0" sz="1600" spc="-10" b="1" i="1">
                <a:latin typeface="Times New Roman"/>
                <a:cs typeface="Times New Roman"/>
              </a:rPr>
              <a:t>W</a:t>
            </a:r>
            <a:r>
              <a:rPr dirty="0" smtClean="0" sz="1600" spc="-15" b="1" i="1">
                <a:latin typeface="Times New Roman"/>
                <a:cs typeface="Times New Roman"/>
              </a:rPr>
              <a:t>-</a:t>
            </a:r>
            <a:r>
              <a:rPr dirty="0" smtClean="0" sz="1600" spc="-15" b="1" i="1">
                <a:latin typeface="Times New Roman"/>
                <a:cs typeface="Times New Roman"/>
              </a:rPr>
              <a:t>FREQUE</a:t>
            </a:r>
            <a:r>
              <a:rPr dirty="0" smtClean="0" sz="1600" spc="-10" b="1" i="1">
                <a:latin typeface="Times New Roman"/>
                <a:cs typeface="Times New Roman"/>
              </a:rPr>
              <a:t>N</a:t>
            </a:r>
            <a:r>
              <a:rPr dirty="0" smtClean="0" sz="1600" spc="-15" b="1" i="1">
                <a:latin typeface="Times New Roman"/>
                <a:cs typeface="Times New Roman"/>
              </a:rPr>
              <a:t>CY</a:t>
            </a:r>
            <a:r>
              <a:rPr dirty="0" smtClean="0" sz="1600" spc="10" b="1" i="1">
                <a:latin typeface="Times New Roman"/>
                <a:cs typeface="Times New Roman"/>
              </a:rPr>
              <a:t> </a:t>
            </a:r>
            <a:r>
              <a:rPr dirty="0" smtClean="0" sz="1600" spc="-15" b="1" i="1">
                <a:latin typeface="Times New Roman"/>
                <a:cs typeface="Times New Roman"/>
              </a:rPr>
              <a:t>RESPONS</a:t>
            </a:r>
            <a:r>
              <a:rPr dirty="0" smtClean="0" sz="1600" spc="-5" b="1" i="1">
                <a:latin typeface="Times New Roman"/>
                <a:cs typeface="Times New Roman"/>
              </a:rPr>
              <a:t>E</a:t>
            </a:r>
            <a:r>
              <a:rPr dirty="0" smtClean="0" sz="1600" spc="0" b="1" i="1">
                <a:latin typeface="Times New Roman"/>
                <a:cs typeface="Times New Roman"/>
              </a:rPr>
              <a:t>-</a:t>
            </a:r>
            <a:r>
              <a:rPr dirty="0" smtClean="0" sz="1600" spc="-15" b="1" i="1">
                <a:latin typeface="Times New Roman"/>
                <a:cs typeface="Times New Roman"/>
              </a:rPr>
              <a:t>FET</a:t>
            </a:r>
            <a:r>
              <a:rPr dirty="0" smtClean="0" sz="1600" spc="-10" b="1" i="1">
                <a:latin typeface="Times New Roman"/>
                <a:cs typeface="Times New Roman"/>
              </a:rPr>
              <a:t> </a:t>
            </a:r>
            <a:r>
              <a:rPr dirty="0" smtClean="0" sz="1600" spc="-15" b="1" i="1">
                <a:latin typeface="Times New Roman"/>
                <a:cs typeface="Times New Roman"/>
              </a:rPr>
              <a:t>A</a:t>
            </a:r>
            <a:r>
              <a:rPr dirty="0" smtClean="0" sz="1600" spc="-5" b="1" i="1">
                <a:latin typeface="Times New Roman"/>
                <a:cs typeface="Times New Roman"/>
              </a:rPr>
              <a:t>M</a:t>
            </a:r>
            <a:r>
              <a:rPr dirty="0" smtClean="0" sz="1600" spc="-10" b="1" i="1">
                <a:latin typeface="Times New Roman"/>
                <a:cs typeface="Times New Roman"/>
              </a:rPr>
              <a:t>P</a:t>
            </a:r>
            <a:r>
              <a:rPr dirty="0" smtClean="0" sz="1600" spc="-20" b="1" i="1">
                <a:latin typeface="Times New Roman"/>
                <a:cs typeface="Times New Roman"/>
              </a:rPr>
              <a:t>L</a:t>
            </a:r>
            <a:r>
              <a:rPr dirty="0" smtClean="0" sz="1600" spc="-10" b="1" i="1">
                <a:latin typeface="Times New Roman"/>
                <a:cs typeface="Times New Roman"/>
              </a:rPr>
              <a:t>IFI</a:t>
            </a:r>
            <a:r>
              <a:rPr dirty="0" smtClean="0" sz="1600" spc="0" b="1" i="1">
                <a:latin typeface="Times New Roman"/>
                <a:cs typeface="Times New Roman"/>
              </a:rPr>
              <a:t>E</a:t>
            </a:r>
            <a:r>
              <a:rPr dirty="0" smtClean="0" sz="1600" spc="-15" b="1" i="1">
                <a:latin typeface="Times New Roman"/>
                <a:cs typeface="Times New Roman"/>
              </a:rPr>
              <a:t>R</a:t>
            </a:r>
            <a:endParaRPr sz="1600">
              <a:latin typeface="Times New Roman"/>
              <a:cs typeface="Times New Roman"/>
            </a:endParaRPr>
          </a:p>
          <a:p>
            <a:pPr algn="just" marL="12700" marR="12700" indent="286385">
              <a:lnSpc>
                <a:spcPct val="144000"/>
              </a:lnSpc>
              <a:spcBef>
                <a:spcPts val="95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sis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plifi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3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-fr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cy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si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ilar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BJT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.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hree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nce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n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25">
                <a:latin typeface="Times New Roman"/>
                <a:cs typeface="Times New Roman"/>
              </a:rPr>
              <a:t>7</a:t>
            </a:r>
            <a:r>
              <a:rPr dirty="0" smtClean="0" sz="1400" spc="0">
                <a:latin typeface="Times New Roman"/>
                <a:cs typeface="Times New Roman"/>
              </a:rPr>
              <a:t>: </a:t>
            </a:r>
            <a:r>
              <a:rPr dirty="0" smtClean="0" sz="1400" spc="0" b="1" i="1">
                <a:latin typeface="Times New Roman"/>
                <a:cs typeface="Times New Roman"/>
              </a:rPr>
              <a:t>C</a:t>
            </a:r>
            <a:r>
              <a:rPr dirty="0" smtClean="0" baseline="-12345" sz="1350" spc="-7" b="1" i="1">
                <a:latin typeface="Times New Roman"/>
                <a:cs typeface="Times New Roman"/>
              </a:rPr>
              <a:t>G</a:t>
            </a:r>
            <a:r>
              <a:rPr dirty="0" smtClean="0" sz="1400" spc="0" b="1" i="1">
                <a:latin typeface="Times New Roman"/>
                <a:cs typeface="Times New Roman"/>
              </a:rPr>
              <a:t>,</a:t>
            </a:r>
            <a:r>
              <a:rPr dirty="0" smtClean="0" sz="1400" spc="-5" b="1" i="1">
                <a:latin typeface="Times New Roman"/>
                <a:cs typeface="Times New Roman"/>
              </a:rPr>
              <a:t> </a:t>
            </a:r>
            <a:r>
              <a:rPr dirty="0" smtClean="0" sz="1400" spc="-5" b="1" i="1">
                <a:latin typeface="Times New Roman"/>
                <a:cs typeface="Times New Roman"/>
              </a:rPr>
              <a:t>C</a:t>
            </a:r>
            <a:r>
              <a:rPr dirty="0" smtClean="0" baseline="-12345" sz="1350" spc="-7" b="1" i="1">
                <a:latin typeface="Times New Roman"/>
                <a:cs typeface="Times New Roman"/>
              </a:rPr>
              <a:t>C</a:t>
            </a:r>
            <a:r>
              <a:rPr dirty="0" smtClean="0" sz="1400" spc="0" b="1" i="1">
                <a:latin typeface="Times New Roman"/>
                <a:cs typeface="Times New Roman"/>
              </a:rPr>
              <a:t>,</a:t>
            </a:r>
            <a:r>
              <a:rPr dirty="0" smtClean="0" sz="1400" spc="-5" b="1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5" b="1" i="1">
                <a:latin typeface="Times New Roman"/>
                <a:cs typeface="Times New Roman"/>
              </a:rPr>
              <a:t>C</a:t>
            </a:r>
            <a:r>
              <a:rPr dirty="0" smtClean="0" baseline="-12345" sz="1350" spc="0" b="1" i="1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571625" y="3288069"/>
            <a:ext cx="4292981" cy="219078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794759" y="5721096"/>
            <a:ext cx="1056132" cy="2743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902004" y="5705728"/>
            <a:ext cx="5970270" cy="18046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36957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Fig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7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650"/>
              </a:lnSpc>
              <a:spcBef>
                <a:spcPts val="18"/>
              </a:spcBef>
            </a:pPr>
            <a:endParaRPr sz="650"/>
          </a:p>
          <a:p>
            <a:pPr algn="ctr" marL="423545">
              <a:lnSpc>
                <a:spcPct val="100000"/>
              </a:lnSpc>
            </a:pPr>
            <a:r>
              <a:rPr dirty="0" smtClean="0" sz="1200" i="1">
                <a:latin typeface="Times New Roman"/>
                <a:cs typeface="Times New Roman"/>
              </a:rPr>
              <a:t>Capa</a:t>
            </a:r>
            <a:r>
              <a:rPr dirty="0" smtClean="0" sz="1200" spc="-5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itive</a:t>
            </a:r>
            <a:r>
              <a:rPr dirty="0" smtClean="0" sz="1200" spc="-10" i="1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le</a:t>
            </a:r>
            <a:r>
              <a:rPr dirty="0" smtClean="0" sz="1200" spc="-5" i="1">
                <a:latin typeface="Times New Roman"/>
                <a:cs typeface="Times New Roman"/>
              </a:rPr>
              <a:t>m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nts that</a:t>
            </a:r>
            <a:r>
              <a:rPr dirty="0" smtClean="0" sz="1200" spc="10" i="1">
                <a:latin typeface="Times New Roman"/>
                <a:cs typeface="Times New Roman"/>
              </a:rPr>
              <a:t> </a:t>
            </a:r>
            <a:r>
              <a:rPr dirty="0" smtClean="0" sz="1200" spc="5" i="1">
                <a:latin typeface="Times New Roman"/>
                <a:cs typeface="Times New Roman"/>
              </a:rPr>
              <a:t>a</a:t>
            </a:r>
            <a:r>
              <a:rPr dirty="0" smtClean="0" sz="1200" spc="0" i="1">
                <a:latin typeface="Times New Roman"/>
                <a:cs typeface="Times New Roman"/>
              </a:rPr>
              <a:t>ffe</a:t>
            </a:r>
            <a:r>
              <a:rPr dirty="0" smtClean="0" sz="1200" spc="-10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t the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lo</a:t>
            </a:r>
            <a:r>
              <a:rPr dirty="0" smtClean="0" sz="1200" spc="5" i="1">
                <a:latin typeface="Times New Roman"/>
                <a:cs typeface="Times New Roman"/>
              </a:rPr>
              <a:t>w</a:t>
            </a:r>
            <a:r>
              <a:rPr dirty="0" smtClean="0" sz="1200" spc="-5" i="1">
                <a:latin typeface="Times New Roman"/>
                <a:cs typeface="Times New Roman"/>
              </a:rPr>
              <a:t>-</a:t>
            </a:r>
            <a:r>
              <a:rPr dirty="0" smtClean="0" sz="1200" spc="0" i="1">
                <a:latin typeface="Times New Roman"/>
                <a:cs typeface="Times New Roman"/>
              </a:rPr>
              <a:t>frequ</a:t>
            </a:r>
            <a:r>
              <a:rPr dirty="0" smtClean="0" sz="1200" spc="-10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n</a:t>
            </a:r>
            <a:r>
              <a:rPr dirty="0" smtClean="0" sz="1200" spc="-5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y</a:t>
            </a:r>
            <a:r>
              <a:rPr dirty="0" smtClean="0" sz="1200" spc="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r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sponse of a </a:t>
            </a:r>
            <a:r>
              <a:rPr dirty="0" smtClean="0" sz="1200" spc="-5" i="1">
                <a:latin typeface="Times New Roman"/>
                <a:cs typeface="Times New Roman"/>
              </a:rPr>
              <a:t>J</a:t>
            </a:r>
            <a:r>
              <a:rPr dirty="0" smtClean="0" sz="1200" spc="0" i="1">
                <a:latin typeface="Times New Roman"/>
                <a:cs typeface="Times New Roman"/>
              </a:rPr>
              <a:t>FET amp</a:t>
            </a:r>
            <a:r>
              <a:rPr dirty="0" smtClean="0" sz="1200" spc="10" i="1">
                <a:latin typeface="Times New Roman"/>
                <a:cs typeface="Times New Roman"/>
              </a:rPr>
              <a:t>l</a:t>
            </a:r>
            <a:r>
              <a:rPr dirty="0" smtClean="0" sz="1200" spc="0" i="1">
                <a:latin typeface="Times New Roman"/>
                <a:cs typeface="Times New Roman"/>
              </a:rPr>
              <a:t>ifier.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19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2700" indent="172085">
              <a:lnSpc>
                <a:spcPct val="144000"/>
              </a:lnSpc>
              <a:buSzPct val="87500"/>
              <a:buFont typeface="Wingdings"/>
              <a:buChar char=""/>
              <a:tabLst>
                <a:tab pos="469265" algn="l"/>
              </a:tabLst>
            </a:pPr>
            <a:r>
              <a:rPr dirty="0" smtClean="0" sz="1600" spc="-15" b="1" i="1">
                <a:latin typeface="Times New Roman"/>
                <a:cs typeface="Times New Roman"/>
              </a:rPr>
              <a:t>C</a:t>
            </a:r>
            <a:r>
              <a:rPr dirty="0" smtClean="0" baseline="-13227" sz="1575" spc="-22" b="1" i="1">
                <a:latin typeface="Times New Roman"/>
                <a:cs typeface="Times New Roman"/>
              </a:rPr>
              <a:t>G </a:t>
            </a:r>
            <a:r>
              <a:rPr dirty="0" smtClean="0" baseline="-13227" sz="1575" spc="-172" b="1" i="1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tor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e,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0">
                <a:latin typeface="Times New Roman"/>
                <a:cs typeface="Times New Roman"/>
              </a:rPr>
              <a:t> ac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ig</a:t>
            </a:r>
            <a:r>
              <a:rPr dirty="0" smtClean="0" sz="1400" spc="5">
                <a:latin typeface="Times New Roman"/>
                <a:cs typeface="Times New Roman"/>
              </a:rPr>
              <a:t>.</a:t>
            </a:r>
            <a:r>
              <a:rPr dirty="0" smtClean="0" sz="1400" spc="-10">
                <a:latin typeface="Times New Roman"/>
                <a:cs typeface="Times New Roman"/>
              </a:rPr>
              <a:t>8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toff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5" i="1">
                <a:latin typeface="Times New Roman"/>
                <a:cs typeface="Times New Roman"/>
              </a:rPr>
              <a:t>C</a:t>
            </a:r>
            <a:r>
              <a:rPr dirty="0" smtClean="0" baseline="-12345" sz="1350" spc="0" i="1">
                <a:latin typeface="Times New Roman"/>
                <a:cs typeface="Times New Roman"/>
              </a:rPr>
              <a:t>G</a:t>
            </a:r>
            <a:r>
              <a:rPr dirty="0" smtClean="0" baseline="-12345" sz="1350" spc="0" i="1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900554" y="7676505"/>
            <a:ext cx="1585359" cy="53142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4305300" y="7546967"/>
            <a:ext cx="1986918" cy="91119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4994147" y="8424671"/>
            <a:ext cx="1056131" cy="21640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2293620" y="8372474"/>
            <a:ext cx="669458" cy="27569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4232147" y="8700516"/>
            <a:ext cx="2499359" cy="39776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4395596" y="8409685"/>
            <a:ext cx="2174240" cy="6750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69088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Fig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8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11"/>
              </a:spcBef>
            </a:pPr>
            <a:endParaRPr sz="500"/>
          </a:p>
          <a:p>
            <a:pPr algn="ctr">
              <a:lnSpc>
                <a:spcPct val="100000"/>
              </a:lnSpc>
            </a:pPr>
            <a:r>
              <a:rPr dirty="0" smtClean="0" sz="1200" spc="-5" i="1">
                <a:latin typeface="Times New Roman"/>
                <a:cs typeface="Times New Roman"/>
              </a:rPr>
              <a:t>D</a:t>
            </a:r>
            <a:r>
              <a:rPr dirty="0" smtClean="0" sz="1200" spc="-10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t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r</a:t>
            </a:r>
            <a:r>
              <a:rPr dirty="0" smtClean="0" sz="1200" spc="-5" i="1">
                <a:latin typeface="Times New Roman"/>
                <a:cs typeface="Times New Roman"/>
              </a:rPr>
              <a:t>m</a:t>
            </a:r>
            <a:r>
              <a:rPr dirty="0" smtClean="0" sz="1200" spc="0" i="1">
                <a:latin typeface="Times New Roman"/>
                <a:cs typeface="Times New Roman"/>
              </a:rPr>
              <a:t>ining the</a:t>
            </a:r>
            <a:r>
              <a:rPr dirty="0" smtClean="0" sz="1200" spc="-10" i="1">
                <a:latin typeface="Times New Roman"/>
                <a:cs typeface="Times New Roman"/>
              </a:rPr>
              <a:t> </a:t>
            </a:r>
            <a:r>
              <a:rPr dirty="0" smtClean="0" sz="1200" spc="-10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ffe</a:t>
            </a:r>
            <a:r>
              <a:rPr dirty="0" smtClean="0" sz="1200" spc="-10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t of</a:t>
            </a:r>
            <a:r>
              <a:rPr dirty="0" smtClean="0" sz="1200" spc="1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C</a:t>
            </a:r>
            <a:r>
              <a:rPr dirty="0" smtClean="0" baseline="-10416" sz="1200" spc="0" i="1">
                <a:latin typeface="Times New Roman"/>
                <a:cs typeface="Times New Roman"/>
              </a:rPr>
              <a:t>G</a:t>
            </a:r>
            <a:r>
              <a:rPr dirty="0" smtClean="0" baseline="-10416" sz="1200" spc="142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on the</a:t>
            </a:r>
            <a:endParaRPr sz="1200">
              <a:latin typeface="Times New Roman"/>
              <a:cs typeface="Times New Roman"/>
            </a:endParaRPr>
          </a:p>
          <a:p>
            <a:pPr algn="ctr" marR="1905">
              <a:lnSpc>
                <a:spcPct val="100000"/>
              </a:lnSpc>
              <a:spcBef>
                <a:spcPts val="145"/>
              </a:spcBef>
            </a:pPr>
            <a:r>
              <a:rPr dirty="0" smtClean="0" sz="1200" i="1">
                <a:latin typeface="Times New Roman"/>
                <a:cs typeface="Times New Roman"/>
              </a:rPr>
              <a:t>lo</a:t>
            </a:r>
            <a:r>
              <a:rPr dirty="0" smtClean="0" sz="1200" spc="5" i="1">
                <a:latin typeface="Times New Roman"/>
                <a:cs typeface="Times New Roman"/>
              </a:rPr>
              <a:t>w</a:t>
            </a:r>
            <a:r>
              <a:rPr dirty="0" smtClean="0" sz="1200" spc="-5" i="1">
                <a:latin typeface="Times New Roman"/>
                <a:cs typeface="Times New Roman"/>
              </a:rPr>
              <a:t>-</a:t>
            </a:r>
            <a:r>
              <a:rPr dirty="0" smtClean="0" sz="1200" spc="0" i="1">
                <a:latin typeface="Times New Roman"/>
                <a:cs typeface="Times New Roman"/>
              </a:rPr>
              <a:t>frequ</a:t>
            </a:r>
            <a:r>
              <a:rPr dirty="0" smtClean="0" sz="1200" spc="-10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n</a:t>
            </a:r>
            <a:r>
              <a:rPr dirty="0" smtClean="0" sz="1200" spc="-5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y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respon</a:t>
            </a:r>
            <a:r>
              <a:rPr dirty="0" smtClean="0" sz="1200" spc="5" i="1">
                <a:latin typeface="Times New Roman"/>
                <a:cs typeface="Times New Roman"/>
              </a:rPr>
              <a:t>s</a:t>
            </a:r>
            <a:r>
              <a:rPr dirty="0" smtClean="0" sz="1200" spc="0" i="1"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100" b="1">
                <a:latin typeface="Calibri"/>
                <a:cs typeface="Calibri"/>
              </a:rPr>
              <a:t>5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90600" y="276225"/>
            <a:ext cx="1304925" cy="11595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902004" y="342392"/>
            <a:ext cx="6654800" cy="20681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L="4475480" marR="817880" indent="1270">
              <a:lnSpc>
                <a:spcPts val="1490"/>
              </a:lnSpc>
            </a:pPr>
            <a:r>
              <a:rPr dirty="0" smtClean="0" sz="1300" spc="-10">
                <a:latin typeface="Times New Roman"/>
                <a:cs typeface="Times New Roman"/>
              </a:rPr>
              <a:t>Universi</a:t>
            </a:r>
            <a:r>
              <a:rPr dirty="0" smtClean="0" sz="1300" spc="15">
                <a:latin typeface="Times New Roman"/>
                <a:cs typeface="Times New Roman"/>
              </a:rPr>
              <a:t>t</a:t>
            </a:r>
            <a:r>
              <a:rPr dirty="0" smtClean="0" sz="1300" spc="-10">
                <a:latin typeface="Times New Roman"/>
                <a:cs typeface="Times New Roman"/>
              </a:rPr>
              <a:t>y</a:t>
            </a:r>
            <a:r>
              <a:rPr dirty="0" smtClean="0" sz="1300" spc="-1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of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D</a:t>
            </a:r>
            <a:r>
              <a:rPr dirty="0" smtClean="0" sz="1300" spc="5">
                <a:latin typeface="Times New Roman"/>
                <a:cs typeface="Times New Roman"/>
              </a:rPr>
              <a:t>i</a:t>
            </a:r>
            <a:r>
              <a:rPr dirty="0" smtClean="0" sz="1300" spc="-35">
                <a:latin typeface="Times New Roman"/>
                <a:cs typeface="Times New Roman"/>
              </a:rPr>
              <a:t>y</a:t>
            </a:r>
            <a:r>
              <a:rPr dirty="0" smtClean="0" sz="1300" spc="0">
                <a:latin typeface="Times New Roman"/>
                <a:cs typeface="Times New Roman"/>
              </a:rPr>
              <a:t>a</a:t>
            </a:r>
            <a:r>
              <a:rPr dirty="0" smtClean="0" sz="1300" spc="-5">
                <a:latin typeface="Times New Roman"/>
                <a:cs typeface="Times New Roman"/>
              </a:rPr>
              <a:t>la</a:t>
            </a:r>
            <a:r>
              <a:rPr dirty="0" smtClean="0" sz="1300" spc="-10">
                <a:latin typeface="Times New Roman"/>
                <a:cs typeface="Times New Roman"/>
              </a:rPr>
              <a:t> Engineering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Colle</a:t>
            </a:r>
            <a:r>
              <a:rPr dirty="0" smtClean="0" sz="1300" spc="-5">
                <a:latin typeface="Times New Roman"/>
                <a:cs typeface="Times New Roman"/>
              </a:rPr>
              <a:t>g</a:t>
            </a:r>
            <a:r>
              <a:rPr dirty="0" smtClean="0" sz="1300" spc="-10">
                <a:latin typeface="Times New Roman"/>
                <a:cs typeface="Times New Roman"/>
              </a:rPr>
              <a:t>e</a:t>
            </a:r>
            <a:endParaRPr sz="1300">
              <a:latin typeface="Times New Roman"/>
              <a:cs typeface="Times New Roman"/>
            </a:endParaRPr>
          </a:p>
          <a:p>
            <a:pPr algn="ctr" marL="3655060">
              <a:lnSpc>
                <a:spcPts val="1420"/>
              </a:lnSpc>
            </a:pPr>
            <a:r>
              <a:rPr dirty="0" smtClean="0" sz="1300" spc="-10">
                <a:latin typeface="Times New Roman"/>
                <a:cs typeface="Times New Roman"/>
              </a:rPr>
              <a:t>Depa</a:t>
            </a:r>
            <a:r>
              <a:rPr dirty="0" smtClean="0" sz="1300" spc="-10">
                <a:latin typeface="Times New Roman"/>
                <a:cs typeface="Times New Roman"/>
              </a:rPr>
              <a:t>r</a:t>
            </a:r>
            <a:r>
              <a:rPr dirty="0" smtClean="0" sz="1300" spc="5">
                <a:latin typeface="Times New Roman"/>
                <a:cs typeface="Times New Roman"/>
              </a:rPr>
              <a:t>t</a:t>
            </a:r>
            <a:r>
              <a:rPr dirty="0" smtClean="0" sz="1300" spc="-2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ent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of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C</a:t>
            </a:r>
            <a:r>
              <a:rPr dirty="0" smtClean="0" sz="1300" spc="-5">
                <a:latin typeface="Times New Roman"/>
                <a:cs typeface="Times New Roman"/>
              </a:rPr>
              <a:t>o</a:t>
            </a:r>
            <a:r>
              <a:rPr dirty="0" smtClean="0" sz="1300" spc="-10">
                <a:latin typeface="Times New Roman"/>
                <a:cs typeface="Times New Roman"/>
              </a:rPr>
              <a:t>m</a:t>
            </a:r>
            <a:r>
              <a:rPr dirty="0" smtClean="0" sz="1300" spc="-30">
                <a:latin typeface="Times New Roman"/>
                <a:cs typeface="Times New Roman"/>
              </a:rPr>
              <a:t>m</a:t>
            </a:r>
            <a:r>
              <a:rPr dirty="0" smtClean="0" sz="1300" spc="-5">
                <a:latin typeface="Times New Roman"/>
                <a:cs typeface="Times New Roman"/>
              </a:rPr>
              <a:t>u</a:t>
            </a:r>
            <a:r>
              <a:rPr dirty="0" smtClean="0" sz="1300" spc="-10">
                <a:latin typeface="Times New Roman"/>
                <a:cs typeface="Times New Roman"/>
              </a:rPr>
              <a:t>nica</a:t>
            </a:r>
            <a:r>
              <a:rPr dirty="0" smtClean="0" sz="1300" spc="-10">
                <a:latin typeface="Times New Roman"/>
                <a:cs typeface="Times New Roman"/>
              </a:rPr>
              <a:t>t</a:t>
            </a:r>
            <a:r>
              <a:rPr dirty="0" smtClean="0" sz="1300" spc="-10">
                <a:latin typeface="Times New Roman"/>
                <a:cs typeface="Times New Roman"/>
              </a:rPr>
              <a:t>ions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E</a:t>
            </a:r>
            <a:r>
              <a:rPr dirty="0" smtClean="0" sz="1300" spc="-10">
                <a:latin typeface="Times New Roman"/>
                <a:cs typeface="Times New Roman"/>
              </a:rPr>
              <a:t>ngi</a:t>
            </a:r>
            <a:r>
              <a:rPr dirty="0" smtClean="0" sz="1300" spc="-20">
                <a:latin typeface="Times New Roman"/>
                <a:cs typeface="Times New Roman"/>
              </a:rPr>
              <a:t>n</a:t>
            </a:r>
            <a:r>
              <a:rPr dirty="0" smtClean="0" sz="1300" spc="-10">
                <a:latin typeface="Times New Roman"/>
                <a:cs typeface="Times New Roman"/>
              </a:rPr>
              <a:t>eer</a:t>
            </a:r>
            <a:r>
              <a:rPr dirty="0" smtClean="0" sz="1300" spc="0">
                <a:latin typeface="Times New Roman"/>
                <a:cs typeface="Times New Roman"/>
              </a:rPr>
              <a:t>i</a:t>
            </a:r>
            <a:r>
              <a:rPr dirty="0" smtClean="0" sz="1300" spc="-10">
                <a:latin typeface="Times New Roman"/>
                <a:cs typeface="Times New Roman"/>
              </a:rPr>
              <a:t>ng</a:t>
            </a:r>
            <a:endParaRPr sz="1300">
              <a:latin typeface="Times New Roman"/>
              <a:cs typeface="Times New Roman"/>
            </a:endParaRPr>
          </a:p>
          <a:p>
            <a:pPr algn="ctr" marL="3917315" marR="259715">
              <a:lnSpc>
                <a:spcPct val="103099"/>
              </a:lnSpc>
              <a:spcBef>
                <a:spcPts val="210"/>
              </a:spcBef>
            </a:pPr>
            <a:r>
              <a:rPr dirty="0" smtClean="0" sz="1300" spc="-10">
                <a:latin typeface="Times New Roman"/>
                <a:cs typeface="Times New Roman"/>
              </a:rPr>
              <a:t>Electronics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5">
                <a:latin typeface="Times New Roman"/>
                <a:cs typeface="Times New Roman"/>
              </a:rPr>
              <a:t>I</a:t>
            </a:r>
            <a:r>
              <a:rPr dirty="0" smtClean="0" sz="1300" spc="-5">
                <a:latin typeface="Times New Roman"/>
                <a:cs typeface="Times New Roman"/>
              </a:rPr>
              <a:t>I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: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3</a:t>
            </a:r>
            <a:r>
              <a:rPr dirty="0" smtClean="0" baseline="39682" sz="1575" spc="-7">
                <a:latin typeface="Times New Roman"/>
                <a:cs typeface="Times New Roman"/>
              </a:rPr>
              <a:t>e</a:t>
            </a:r>
            <a:r>
              <a:rPr dirty="0" smtClean="0" baseline="39682" sz="1575" spc="0">
                <a:latin typeface="Times New Roman"/>
                <a:cs typeface="Times New Roman"/>
              </a:rPr>
              <a:t>d</a:t>
            </a:r>
            <a:r>
              <a:rPr dirty="0" smtClean="0" baseline="39682" sz="1575" spc="89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Ye</a:t>
            </a:r>
            <a:r>
              <a:rPr dirty="0" smtClean="0" sz="1300" spc="0">
                <a:latin typeface="Times New Roman"/>
                <a:cs typeface="Times New Roman"/>
              </a:rPr>
              <a:t>a</a:t>
            </a:r>
            <a:r>
              <a:rPr dirty="0" smtClean="0" sz="1300" spc="-5">
                <a:latin typeface="Times New Roman"/>
                <a:cs typeface="Times New Roman"/>
              </a:rPr>
              <a:t>r</a:t>
            </a:r>
            <a:r>
              <a:rPr dirty="0" smtClean="0" sz="1300" spc="-5">
                <a:latin typeface="Times New Roman"/>
                <a:cs typeface="Times New Roman"/>
              </a:rPr>
              <a:t>  </a:t>
            </a:r>
            <a:r>
              <a:rPr dirty="0" smtClean="0" sz="1300" spc="-5">
                <a:latin typeface="Times New Roman"/>
                <a:cs typeface="Times New Roman"/>
              </a:rPr>
              <a:t>-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2015/</a:t>
            </a:r>
            <a:r>
              <a:rPr dirty="0" smtClean="0" sz="1300" spc="0">
                <a:latin typeface="Times New Roman"/>
                <a:cs typeface="Times New Roman"/>
              </a:rPr>
              <a:t>2</a:t>
            </a:r>
            <a:r>
              <a:rPr dirty="0" smtClean="0" sz="1300" spc="-10">
                <a:latin typeface="Times New Roman"/>
                <a:cs typeface="Times New Roman"/>
              </a:rPr>
              <a:t>016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0">
                <a:latin typeface="Times New Roman"/>
                <a:cs typeface="Times New Roman"/>
              </a:rPr>
              <a:t>B</a:t>
            </a:r>
            <a:r>
              <a:rPr dirty="0" smtClean="0" sz="1300" spc="-35">
                <a:latin typeface="Times New Roman"/>
                <a:cs typeface="Times New Roman"/>
              </a:rPr>
              <a:t>y</a:t>
            </a:r>
            <a:r>
              <a:rPr dirty="0" smtClean="0" sz="1300" spc="-5">
                <a:latin typeface="Times New Roman"/>
                <a:cs typeface="Times New Roman"/>
              </a:rPr>
              <a:t>: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Huss</a:t>
            </a:r>
            <a:r>
              <a:rPr dirty="0" smtClean="0" sz="1300" spc="0">
                <a:latin typeface="Times New Roman"/>
                <a:cs typeface="Times New Roman"/>
              </a:rPr>
              <a:t>e</a:t>
            </a:r>
            <a:r>
              <a:rPr dirty="0" smtClean="0" sz="1300" spc="-5">
                <a:latin typeface="Times New Roman"/>
                <a:cs typeface="Times New Roman"/>
              </a:rPr>
              <a:t>in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A</a:t>
            </a:r>
            <a:r>
              <a:rPr dirty="0" smtClean="0" sz="1300" spc="0">
                <a:latin typeface="Times New Roman"/>
                <a:cs typeface="Times New Roman"/>
              </a:rPr>
              <a:t>h</a:t>
            </a:r>
            <a:r>
              <a:rPr dirty="0" smtClean="0" sz="1300" spc="-10">
                <a:latin typeface="Times New Roman"/>
                <a:cs typeface="Times New Roman"/>
              </a:rPr>
              <a:t>med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a</a:t>
            </a:r>
            <a:r>
              <a:rPr dirty="0" smtClean="0" sz="1300" spc="0">
                <a:latin typeface="Times New Roman"/>
                <a:cs typeface="Times New Roman"/>
              </a:rPr>
              <a:t>h</a:t>
            </a:r>
            <a:r>
              <a:rPr dirty="0" smtClean="0" sz="1300" spc="-2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ood</a:t>
            </a:r>
            <a:endParaRPr sz="13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88"/>
              </a:spcBef>
            </a:pPr>
            <a:endParaRPr sz="1000"/>
          </a:p>
          <a:p>
            <a:pPr marL="12700" marR="701675" indent="114300">
              <a:lnSpc>
                <a:spcPct val="143500"/>
              </a:lnSpc>
              <a:buSzPct val="87500"/>
              <a:buFont typeface="Wingdings"/>
              <a:buChar char=""/>
              <a:tabLst>
                <a:tab pos="469265" algn="l"/>
              </a:tabLst>
            </a:pPr>
            <a:r>
              <a:rPr dirty="0" smtClean="0" sz="1600" spc="-10" b="1" i="1">
                <a:latin typeface="Times New Roman"/>
                <a:cs typeface="Times New Roman"/>
              </a:rPr>
              <a:t>Cc</a:t>
            </a:r>
            <a:r>
              <a:rPr dirty="0" smtClean="0" sz="1600" spc="135" b="1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For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en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ice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0">
                <a:latin typeface="Times New Roman"/>
                <a:cs typeface="Times New Roman"/>
              </a:rPr>
              <a:t> net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ig.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9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off fr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1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6300089"/>
            <a:ext cx="244792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For 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7,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ue of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7352030"/>
            <a:ext cx="3590290" cy="8610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469265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0" i="1">
                <a:latin typeface="Times New Roman"/>
                <a:cs typeface="Times New Roman"/>
              </a:rPr>
              <a:t>r</a:t>
            </a:r>
            <a:r>
              <a:rPr dirty="0" smtClean="0" baseline="-12345" sz="1350" spc="0" i="1">
                <a:latin typeface="Times New Roman"/>
                <a:cs typeface="Times New Roman"/>
              </a:rPr>
              <a:t>d </a:t>
            </a:r>
            <a:r>
              <a:rPr dirty="0" smtClean="0" baseline="-12345" sz="1350" spc="-150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∞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Ω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300"/>
              </a:lnSpc>
              <a:spcBef>
                <a:spcPts val="24"/>
              </a:spcBef>
            </a:pPr>
            <a:endParaRPr sz="1300"/>
          </a:p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idba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deter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906904" y="2628255"/>
            <a:ext cx="1541148" cy="5098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762500" y="2573653"/>
            <a:ext cx="1657303" cy="85718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2213610" y="3271524"/>
            <a:ext cx="924502" cy="30792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5414771" y="3401567"/>
            <a:ext cx="1056131" cy="26212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2207260" y="5065378"/>
            <a:ext cx="1179973" cy="47818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4872990" y="4918081"/>
            <a:ext cx="1584841" cy="80709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5169408" y="5779008"/>
            <a:ext cx="1056132" cy="26212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2466975" y="6662420"/>
            <a:ext cx="2409833" cy="49543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628390" y="7296144"/>
            <a:ext cx="1104857" cy="40950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756659" y="3593591"/>
            <a:ext cx="3326891" cy="48310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902004" y="3385946"/>
            <a:ext cx="5969635" cy="13455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993775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Fig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9</a:t>
            </a:r>
            <a:endParaRPr sz="1400">
              <a:latin typeface="Times New Roman"/>
              <a:cs typeface="Times New Roman"/>
            </a:endParaRPr>
          </a:p>
          <a:p>
            <a:pPr algn="ctr" marL="3413125">
              <a:lnSpc>
                <a:spcPts val="1290"/>
              </a:lnSpc>
            </a:pPr>
            <a:r>
              <a:rPr dirty="0" smtClean="0" sz="1200" i="1">
                <a:latin typeface="Times New Roman"/>
                <a:cs typeface="Times New Roman"/>
              </a:rPr>
              <a:t>D</a:t>
            </a:r>
            <a:r>
              <a:rPr dirty="0" smtClean="0" sz="1200" spc="-10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ter</a:t>
            </a:r>
            <a:r>
              <a:rPr dirty="0" smtClean="0" sz="1200" spc="-5" i="1">
                <a:latin typeface="Times New Roman"/>
                <a:cs typeface="Times New Roman"/>
              </a:rPr>
              <a:t>m</a:t>
            </a:r>
            <a:r>
              <a:rPr dirty="0" smtClean="0" sz="1200" spc="0" i="1">
                <a:latin typeface="Times New Roman"/>
                <a:cs typeface="Times New Roman"/>
              </a:rPr>
              <a:t>ining the </a:t>
            </a:r>
            <a:r>
              <a:rPr dirty="0" smtClean="0" sz="1200" spc="-10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ff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-5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t of</a:t>
            </a:r>
            <a:r>
              <a:rPr dirty="0" smtClean="0" sz="1200" spc="10" i="1">
                <a:latin typeface="Times New Roman"/>
                <a:cs typeface="Times New Roman"/>
              </a:rPr>
              <a:t> </a:t>
            </a:r>
            <a:r>
              <a:rPr dirty="0" smtClean="0" sz="1200" spc="10" i="1">
                <a:latin typeface="Times New Roman"/>
                <a:cs typeface="Times New Roman"/>
              </a:rPr>
              <a:t>C</a:t>
            </a:r>
            <a:r>
              <a:rPr dirty="0" smtClean="0" baseline="-10416" sz="1200" spc="0" i="1">
                <a:latin typeface="Times New Roman"/>
                <a:cs typeface="Times New Roman"/>
              </a:rPr>
              <a:t>C </a:t>
            </a:r>
            <a:r>
              <a:rPr dirty="0" smtClean="0" baseline="-10416" sz="1200" spc="-150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on the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lo</a:t>
            </a:r>
            <a:r>
              <a:rPr dirty="0" smtClean="0" sz="1200" spc="5" i="1">
                <a:latin typeface="Times New Roman"/>
                <a:cs typeface="Times New Roman"/>
              </a:rPr>
              <a:t>w</a:t>
            </a:r>
            <a:r>
              <a:rPr dirty="0" smtClean="0" sz="1200" spc="0" i="1">
                <a:latin typeface="Times New Roman"/>
                <a:cs typeface="Times New Roman"/>
              </a:rPr>
              <a:t>-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36"/>
              </a:spcBef>
            </a:pPr>
            <a:endParaRPr sz="600"/>
          </a:p>
          <a:p>
            <a:pPr algn="r" marR="670560">
              <a:lnSpc>
                <a:spcPct val="100000"/>
              </a:lnSpc>
            </a:pPr>
            <a:r>
              <a:rPr dirty="0" smtClean="0" sz="1200" i="1">
                <a:latin typeface="Times New Roman"/>
                <a:cs typeface="Times New Roman"/>
              </a:rPr>
              <a:t>frequ</a:t>
            </a:r>
            <a:r>
              <a:rPr dirty="0" smtClean="0" sz="1200" spc="-10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n</a:t>
            </a:r>
            <a:r>
              <a:rPr dirty="0" smtClean="0" sz="1200" spc="-5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y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10" i="1">
                <a:latin typeface="Times New Roman"/>
                <a:cs typeface="Times New Roman"/>
              </a:rPr>
              <a:t>r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sponse.</a:t>
            </a:r>
            <a:endParaRPr sz="1200">
              <a:latin typeface="Times New Roman"/>
              <a:cs typeface="Times New Roman"/>
            </a:endParaRPr>
          </a:p>
          <a:p>
            <a:pPr marL="12700" marR="12700" indent="172085">
              <a:lnSpc>
                <a:spcPct val="143500"/>
              </a:lnSpc>
              <a:spcBef>
                <a:spcPts val="180"/>
              </a:spcBef>
              <a:buSzPct val="87500"/>
              <a:buFont typeface="Wingdings"/>
              <a:buChar char=""/>
              <a:tabLst>
                <a:tab pos="469265" algn="l"/>
              </a:tabLst>
            </a:pPr>
            <a:r>
              <a:rPr dirty="0" smtClean="0" sz="1600" spc="-15" b="1" i="1">
                <a:latin typeface="Times New Roman"/>
                <a:cs typeface="Times New Roman"/>
              </a:rPr>
              <a:t>C</a:t>
            </a:r>
            <a:r>
              <a:rPr dirty="0" smtClean="0" baseline="-13227" sz="1575" spc="-22" b="1" i="1">
                <a:latin typeface="Times New Roman"/>
                <a:cs typeface="Times New Roman"/>
              </a:rPr>
              <a:t>S </a:t>
            </a:r>
            <a:r>
              <a:rPr dirty="0" smtClean="0" baseline="-13227" sz="1575" spc="-179" b="1" i="1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5" i="1">
                <a:latin typeface="Times New Roman"/>
                <a:cs typeface="Times New Roman"/>
              </a:rPr>
              <a:t>C</a:t>
            </a:r>
            <a:r>
              <a:rPr dirty="0" smtClean="0" baseline="-12345" sz="1350" spc="7" i="1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nce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por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by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0.</a:t>
            </a:r>
            <a:r>
              <a:rPr dirty="0" smtClean="0" sz="1400" spc="-2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off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909059" y="5986271"/>
            <a:ext cx="3174491" cy="50139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4174363" y="5763640"/>
            <a:ext cx="2645410" cy="606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10795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Fig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ts val="1410"/>
              </a:lnSpc>
            </a:pPr>
            <a:r>
              <a:rPr dirty="0" smtClean="0" sz="1200" i="1">
                <a:latin typeface="Times New Roman"/>
                <a:cs typeface="Times New Roman"/>
              </a:rPr>
              <a:t>D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termining the </a:t>
            </a:r>
            <a:r>
              <a:rPr dirty="0" smtClean="0" sz="1200" spc="-10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ff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-5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t of</a:t>
            </a:r>
            <a:r>
              <a:rPr dirty="0" smtClean="0" sz="1200" spc="1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on lo</a:t>
            </a:r>
            <a:r>
              <a:rPr dirty="0" smtClean="0" sz="1200" spc="5" i="1">
                <a:latin typeface="Times New Roman"/>
                <a:cs typeface="Times New Roman"/>
              </a:rPr>
              <a:t>w</a:t>
            </a:r>
            <a:r>
              <a:rPr dirty="0" smtClean="0" sz="1200" spc="-5" i="1">
                <a:latin typeface="Times New Roman"/>
                <a:cs typeface="Times New Roman"/>
              </a:rPr>
              <a:t>-</a:t>
            </a:r>
            <a:r>
              <a:rPr dirty="0" smtClean="0" sz="1200" spc="0" i="1">
                <a:latin typeface="Times New Roman"/>
                <a:cs typeface="Times New Roman"/>
              </a:rPr>
              <a:t>frequ</a:t>
            </a:r>
            <a:r>
              <a:rPr dirty="0" smtClean="0" sz="1200" spc="-10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n</a:t>
            </a:r>
            <a:r>
              <a:rPr dirty="0" smtClean="0" sz="1200" spc="-5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y</a:t>
            </a:r>
            <a:endParaRPr sz="1200">
              <a:latin typeface="Times New Roman"/>
              <a:cs typeface="Times New Roman"/>
            </a:endParaRPr>
          </a:p>
          <a:p>
            <a:pPr algn="ctr" marR="0">
              <a:lnSpc>
                <a:spcPct val="100000"/>
              </a:lnSpc>
              <a:spcBef>
                <a:spcPts val="140"/>
              </a:spcBef>
            </a:pPr>
            <a:r>
              <a:rPr dirty="0" smtClean="0" sz="1200" i="1">
                <a:latin typeface="Times New Roman"/>
                <a:cs typeface="Times New Roman"/>
              </a:rPr>
              <a:t>r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sponse.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018154" y="8439153"/>
            <a:ext cx="1760303" cy="533263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100" b="1">
                <a:latin typeface="Calibri"/>
                <a:cs typeface="Calibri"/>
              </a:rPr>
              <a:t>6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HUSSEIN</dc:creator>
  <dcterms:created xsi:type="dcterms:W3CDTF">2018-11-13T17:01:28Z</dcterms:created>
  <dcterms:modified xsi:type="dcterms:W3CDTF">2018-11-13T17:01:28Z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2018-11-13T00:00:00Z</vt:filetime>
  </property>
  <property fmtid="{D5CDD505-2E9C-101B-9397-08002B2CF9AE}" pid="3" name="LastSaved">
    <vt:filetime>2018-11-13T00:00:00Z</vt:filetime>
  </property>
</Properties>
</file>