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08347" y="344424"/>
            <a:ext cx="3464052" cy="10454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26383" y="9252711"/>
            <a:ext cx="121885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jpg"/><Relationship Id="rId10" Type="http://schemas.openxmlformats.org/officeDocument/2006/relationships/image" Target="../media/image10.png"/><Relationship Id="rId11" Type="http://schemas.openxmlformats.org/officeDocument/2006/relationships/image" Target="../media/image1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5" Type="http://schemas.openxmlformats.org/officeDocument/2006/relationships/image" Target="../media/image1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Relationship Id="rId4" Type="http://schemas.openxmlformats.org/officeDocument/2006/relationships/image" Target="../media/image18.png"/><Relationship Id="rId5" Type="http://schemas.openxmlformats.org/officeDocument/2006/relationships/image" Target="../media/image19.jp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jpg"/><Relationship Id="rId8" Type="http://schemas.openxmlformats.org/officeDocument/2006/relationships/image" Target="../media/image30.png"/><Relationship Id="rId9" Type="http://schemas.openxmlformats.org/officeDocument/2006/relationships/image" Target="../media/image31.png"/><Relationship Id="rId10" Type="http://schemas.openxmlformats.org/officeDocument/2006/relationships/image" Target="../media/image32.png"/><Relationship Id="rId11" Type="http://schemas.openxmlformats.org/officeDocument/2006/relationships/image" Target="../media/image33.png"/><Relationship Id="rId12" Type="http://schemas.openxmlformats.org/officeDocument/2006/relationships/image" Target="../media/image34.png"/><Relationship Id="rId13" Type="http://schemas.openxmlformats.org/officeDocument/2006/relationships/image" Target="../media/image35.png"/><Relationship Id="rId14" Type="http://schemas.openxmlformats.org/officeDocument/2006/relationships/image" Target="../media/image3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877314"/>
            <a:ext cx="5965190" cy="883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"/>
              <a:tabLst>
                <a:tab pos="241300" algn="l"/>
              </a:tabLst>
            </a:pPr>
            <a:r>
              <a:rPr dirty="0" smtClean="0" sz="1600" spc="-15" b="1" i="1">
                <a:latin typeface="Times New Roman"/>
                <a:cs typeface="Times New Roman"/>
              </a:rPr>
              <a:t>IMPACT</a:t>
            </a:r>
            <a:r>
              <a:rPr dirty="0" smtClean="0" sz="1600" spc="10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OF</a:t>
            </a:r>
            <a:r>
              <a:rPr dirty="0" smtClean="0" sz="1600" spc="-5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R</a:t>
            </a:r>
            <a:r>
              <a:rPr dirty="0" smtClean="0" baseline="-13227" sz="1575" spc="-22" b="1" i="1">
                <a:latin typeface="Times New Roman"/>
                <a:cs typeface="Times New Roman"/>
              </a:rPr>
              <a:t>S  </a:t>
            </a:r>
            <a:r>
              <a:rPr dirty="0" smtClean="0" baseline="-13227" sz="1575" spc="30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ON</a:t>
            </a:r>
            <a:r>
              <a:rPr dirty="0" smtClean="0" sz="1600" spc="-5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>
                <a:latin typeface="Times New Roman"/>
                <a:cs typeface="Times New Roman"/>
              </a:rPr>
              <a:t>T</a:t>
            </a:r>
            <a:r>
              <a:rPr dirty="0" smtClean="0" sz="1600" spc="-25" b="1" i="1">
                <a:latin typeface="Times New Roman"/>
                <a:cs typeface="Times New Roman"/>
              </a:rPr>
              <a:t>H</a:t>
            </a:r>
            <a:r>
              <a:rPr dirty="0" smtClean="0" sz="1600" spc="-15" b="1" i="1">
                <a:latin typeface="Times New Roman"/>
                <a:cs typeface="Times New Roman"/>
              </a:rPr>
              <a:t>E</a:t>
            </a:r>
            <a:r>
              <a:rPr dirty="0" smtClean="0" sz="1600" spc="-15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B</a:t>
            </a:r>
            <a:r>
              <a:rPr dirty="0" smtClean="0" sz="1600" spc="-5" b="1" i="1">
                <a:latin typeface="Times New Roman"/>
                <a:cs typeface="Times New Roman"/>
              </a:rPr>
              <a:t>J</a:t>
            </a:r>
            <a:r>
              <a:rPr dirty="0" smtClean="0" sz="1600" spc="-10" b="1" i="1">
                <a:latin typeface="Times New Roman"/>
                <a:cs typeface="Times New Roman"/>
              </a:rPr>
              <a:t>T</a:t>
            </a:r>
            <a:r>
              <a:rPr dirty="0" smtClean="0" sz="1600" spc="5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>
                <a:latin typeface="Times New Roman"/>
                <a:cs typeface="Times New Roman"/>
              </a:rPr>
              <a:t>L</a:t>
            </a:r>
            <a:r>
              <a:rPr dirty="0" smtClean="0" sz="1600" spc="-10" b="1" i="1">
                <a:latin typeface="Times New Roman"/>
                <a:cs typeface="Times New Roman"/>
              </a:rPr>
              <a:t>O</a:t>
            </a:r>
            <a:r>
              <a:rPr dirty="0" smtClean="0" sz="1600" spc="-15" b="1" i="1">
                <a:latin typeface="Times New Roman"/>
                <a:cs typeface="Times New Roman"/>
              </a:rPr>
              <a:t>W</a:t>
            </a:r>
            <a:r>
              <a:rPr dirty="0" smtClean="0" sz="1600" spc="-15" b="1" i="1">
                <a:latin typeface="Times New Roman"/>
                <a:cs typeface="Times New Roman"/>
              </a:rPr>
              <a:t>-</a:t>
            </a:r>
            <a:r>
              <a:rPr dirty="0" smtClean="0" sz="1600" spc="-15" b="1" i="1">
                <a:latin typeface="Times New Roman"/>
                <a:cs typeface="Times New Roman"/>
              </a:rPr>
              <a:t>FREQU</a:t>
            </a:r>
            <a:r>
              <a:rPr dirty="0" smtClean="0" sz="1600" spc="0" b="1" i="1">
                <a:latin typeface="Times New Roman"/>
                <a:cs typeface="Times New Roman"/>
              </a:rPr>
              <a:t>E</a:t>
            </a:r>
            <a:r>
              <a:rPr dirty="0" smtClean="0" sz="1600" spc="-15" b="1" i="1">
                <a:latin typeface="Times New Roman"/>
                <a:cs typeface="Times New Roman"/>
              </a:rPr>
              <a:t>NCY</a:t>
            </a:r>
            <a:r>
              <a:rPr dirty="0" smtClean="0" sz="1600" spc="10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RESPONSE</a:t>
            </a:r>
            <a:endParaRPr sz="1600">
              <a:latin typeface="Times New Roman"/>
              <a:cs typeface="Times New Roman"/>
            </a:endParaRPr>
          </a:p>
          <a:p>
            <a:pPr marL="12700" marR="12700" indent="456565">
              <a:lnSpc>
                <a:spcPct val="144300"/>
              </a:lnSpc>
              <a:spcBef>
                <a:spcPts val="90"/>
              </a:spcBef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pact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rce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ff 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5800298"/>
            <a:ext cx="5969000" cy="1056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86385">
              <a:lnSpc>
                <a:spcPct val="153300"/>
              </a:lnSpc>
              <a:buSzPct val="87500"/>
              <a:buFont typeface="Wingdings"/>
              <a:buChar char=""/>
              <a:tabLst>
                <a:tab pos="469265" algn="l"/>
              </a:tabLst>
            </a:pPr>
            <a:r>
              <a:rPr dirty="0" smtClean="0" sz="1600" spc="-15" b="1" i="1">
                <a:latin typeface="Times New Roman"/>
                <a:cs typeface="Times New Roman"/>
              </a:rPr>
              <a:t>C</a:t>
            </a:r>
            <a:r>
              <a:rPr dirty="0" smtClean="0" baseline="-13227" sz="1575" spc="-22" b="1" i="1">
                <a:latin typeface="Times New Roman"/>
                <a:cs typeface="Times New Roman"/>
              </a:rPr>
              <a:t>S </a:t>
            </a:r>
            <a:r>
              <a:rPr dirty="0" smtClean="0" baseline="-13227" sz="1575" spc="22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now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g.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20" i="1">
                <a:latin typeface="Times New Roman"/>
                <a:cs typeface="Times New Roman"/>
              </a:rPr>
              <a:t>Ri</a:t>
            </a:r>
            <a:r>
              <a:rPr dirty="0" smtClean="0" sz="1400" spc="-2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baseline="-12345" sz="1350" spc="0" i="1">
                <a:latin typeface="Times New Roman"/>
                <a:cs typeface="Times New Roman"/>
              </a:rPr>
              <a:t>1 </a:t>
            </a:r>
            <a:r>
              <a:rPr dirty="0" smtClean="0" baseline="-12345" sz="1350" spc="-150" i="1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||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baseline="-12345" sz="1350" spc="7" i="1">
                <a:latin typeface="Times New Roman"/>
                <a:cs typeface="Times New Roman"/>
              </a:rPr>
              <a:t>2</a:t>
            </a:r>
            <a:r>
              <a:rPr dirty="0" smtClean="0" sz="1400" spc="-5" i="1">
                <a:latin typeface="Times New Roman"/>
                <a:cs typeface="Times New Roman"/>
              </a:rPr>
              <a:t>|</a:t>
            </a:r>
            <a:r>
              <a:rPr dirty="0" smtClean="0" sz="1400" spc="0" i="1">
                <a:latin typeface="Times New Roman"/>
                <a:cs typeface="Times New Roman"/>
              </a:rPr>
              <a:t>|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β</a:t>
            </a:r>
            <a:r>
              <a:rPr dirty="0" smtClean="0" sz="1400" spc="5" i="1">
                <a:latin typeface="Times New Roman"/>
                <a:cs typeface="Times New Roman"/>
              </a:rPr>
              <a:t>r</a:t>
            </a:r>
            <a:r>
              <a:rPr dirty="0" smtClean="0" baseline="-13227" sz="1575" spc="0" i="1">
                <a:latin typeface="Times New Roman"/>
                <a:cs typeface="Times New Roman"/>
              </a:rPr>
              <a:t>e </a:t>
            </a:r>
            <a:r>
              <a:rPr dirty="0" smtClean="0" sz="1400" spc="0" i="1">
                <a:latin typeface="Times New Roman"/>
                <a:cs typeface="Times New Roman"/>
              </a:rPr>
              <a:t>.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 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ff fre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7551673"/>
            <a:ext cx="495300" cy="949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0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90625" y="2985174"/>
            <a:ext cx="3203191" cy="2200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486275" y="3670923"/>
            <a:ext cx="2400280" cy="1419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241804" y="5196840"/>
            <a:ext cx="574548" cy="2545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480303" y="5071871"/>
            <a:ext cx="574548" cy="2545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365503" y="5405628"/>
            <a:ext cx="2784348" cy="3688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532889" y="5187060"/>
            <a:ext cx="2453005" cy="574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800100">
              <a:lnSpc>
                <a:spcPct val="1000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 5</a:t>
            </a:r>
            <a:endParaRPr sz="1200">
              <a:latin typeface="Times New Roman"/>
              <a:cs typeface="Times New Roman"/>
            </a:endParaRPr>
          </a:p>
          <a:p>
            <a:pPr marL="38100" marR="12700" indent="-26034">
              <a:lnSpc>
                <a:spcPts val="1380"/>
              </a:lnSpc>
              <a:spcBef>
                <a:spcPts val="265"/>
              </a:spcBef>
            </a:pPr>
            <a:r>
              <a:rPr dirty="0" smtClean="0" sz="1200" i="1">
                <a:latin typeface="Times New Roman"/>
                <a:cs typeface="Times New Roman"/>
              </a:rPr>
              <a:t>D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ter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ining the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ff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 of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5" i="1">
                <a:latin typeface="Times New Roman"/>
                <a:cs typeface="Times New Roman"/>
              </a:rPr>
              <a:t>R</a:t>
            </a:r>
            <a:r>
              <a:rPr dirty="0" smtClean="0" baseline="-10416" sz="1200" spc="0" i="1">
                <a:latin typeface="Times New Roman"/>
                <a:cs typeface="Times New Roman"/>
              </a:rPr>
              <a:t>S </a:t>
            </a:r>
            <a:r>
              <a:rPr dirty="0" smtClean="0" baseline="-10416" sz="1200" spc="-142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on the low-</a:t>
            </a:r>
            <a:r>
              <a:rPr dirty="0" smtClean="0" sz="1200" spc="0" i="1">
                <a:latin typeface="Times New Roman"/>
                <a:cs typeface="Times New Roman"/>
              </a:rPr>
              <a:t> 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sponse of a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</a:t>
            </a:r>
            <a:r>
              <a:rPr dirty="0" smtClean="0" sz="1200" spc="-10" i="1">
                <a:latin typeface="Times New Roman"/>
                <a:cs typeface="Times New Roman"/>
              </a:rPr>
              <a:t>J</a:t>
            </a:r>
            <a:r>
              <a:rPr dirty="0" smtClean="0" sz="1200" spc="0" i="1">
                <a:latin typeface="Times New Roman"/>
                <a:cs typeface="Times New Roman"/>
              </a:rPr>
              <a:t>T amplifier.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60747" y="5282184"/>
            <a:ext cx="2602992" cy="3688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686680" y="5062092"/>
            <a:ext cx="2152650" cy="575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7145">
              <a:lnSpc>
                <a:spcPct val="1000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 6</a:t>
            </a:r>
            <a:endParaRPr sz="1200">
              <a:latin typeface="Times New Roman"/>
              <a:cs typeface="Times New Roman"/>
            </a:endParaRPr>
          </a:p>
          <a:p>
            <a:pPr algn="ctr" marL="12700" marR="12700">
              <a:lnSpc>
                <a:spcPts val="1380"/>
              </a:lnSpc>
              <a:spcBef>
                <a:spcPts val="275"/>
              </a:spcBef>
            </a:pPr>
            <a:r>
              <a:rPr dirty="0" smtClean="0" sz="1200" i="1">
                <a:latin typeface="Times New Roman"/>
                <a:cs typeface="Times New Roman"/>
              </a:rPr>
              <a:t>D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ter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ining the 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ff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 of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C</a:t>
            </a:r>
            <a:r>
              <a:rPr dirty="0" smtClean="0" baseline="-10416" sz="1200" spc="0" i="1">
                <a:latin typeface="Times New Roman"/>
                <a:cs typeface="Times New Roman"/>
              </a:rPr>
              <a:t>S </a:t>
            </a:r>
            <a:r>
              <a:rPr dirty="0" smtClean="0" baseline="-10416" sz="1200" spc="-142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on the</a:t>
            </a:r>
            <a:r>
              <a:rPr dirty="0" smtClean="0" sz="1200" spc="0" i="1">
                <a:latin typeface="Times New Roman"/>
                <a:cs typeface="Times New Roman"/>
              </a:rPr>
              <a:t> lo</a:t>
            </a:r>
            <a:r>
              <a:rPr dirty="0" smtClean="0" sz="1200" spc="5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-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spon</a:t>
            </a:r>
            <a:r>
              <a:rPr dirty="0" smtClean="0" sz="1200" spc="10" i="1">
                <a:latin typeface="Times New Roman"/>
                <a:cs typeface="Times New Roman"/>
              </a:rPr>
              <a:t>s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24200" y="7018010"/>
            <a:ext cx="1438202" cy="4667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24200" y="7743815"/>
            <a:ext cx="1428814" cy="43820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24200" y="8353426"/>
            <a:ext cx="1361957" cy="4539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783435"/>
            <a:ext cx="5968365" cy="681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86385">
              <a:lnSpc>
                <a:spcPct val="143500"/>
              </a:lnSpc>
              <a:buSzPct val="87500"/>
              <a:buFont typeface="Wingdings"/>
              <a:buChar char=""/>
              <a:tabLst>
                <a:tab pos="469265" algn="l"/>
              </a:tabLst>
            </a:pPr>
            <a:r>
              <a:rPr dirty="0" smtClean="0" sz="1600" spc="-10" b="1" i="1">
                <a:latin typeface="Times New Roman"/>
                <a:cs typeface="Times New Roman"/>
              </a:rPr>
              <a:t>Cc</a:t>
            </a:r>
            <a:r>
              <a:rPr dirty="0" smtClean="0" sz="1600" spc="-30" b="1" i="1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ca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toff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472408"/>
            <a:ext cx="5969000" cy="1294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86385">
              <a:lnSpc>
                <a:spcPct val="143500"/>
              </a:lnSpc>
              <a:buSzPct val="87500"/>
              <a:buFont typeface="Wingdings"/>
              <a:buChar char=""/>
              <a:tabLst>
                <a:tab pos="469265" algn="l"/>
              </a:tabLst>
            </a:pPr>
            <a:r>
              <a:rPr dirty="0" smtClean="0" sz="1600" spc="-15" b="1" i="1">
                <a:latin typeface="Times New Roman"/>
                <a:cs typeface="Times New Roman"/>
              </a:rPr>
              <a:t>C</a:t>
            </a:r>
            <a:r>
              <a:rPr dirty="0" smtClean="0" baseline="-13227" sz="1575" spc="-22" b="1" i="1">
                <a:latin typeface="Times New Roman"/>
                <a:cs typeface="Times New Roman"/>
              </a:rPr>
              <a:t>E </a:t>
            </a:r>
            <a:r>
              <a:rPr dirty="0" smtClean="0" baseline="-13227" sz="1575" spc="7" b="1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or,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baseline="-12345" sz="1350" spc="0" i="1">
                <a:latin typeface="Times New Roman"/>
                <a:cs typeface="Times New Roman"/>
              </a:rPr>
              <a:t>S </a:t>
            </a:r>
            <a:r>
              <a:rPr dirty="0" smtClean="0" baseline="-12345" sz="1350" spc="12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aff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14675" y="2778753"/>
            <a:ext cx="1523338" cy="4858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371850" y="4345940"/>
            <a:ext cx="1129611" cy="4856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657475" y="5102228"/>
            <a:ext cx="2743304" cy="5144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889506"/>
            <a:ext cx="5969635" cy="1203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265" indent="-228600">
              <a:lnSpc>
                <a:spcPct val="100000"/>
              </a:lnSpc>
              <a:buFont typeface="Wingdings"/>
              <a:buChar char=""/>
              <a:tabLst>
                <a:tab pos="469265" algn="l"/>
              </a:tabLst>
            </a:pPr>
            <a:r>
              <a:rPr dirty="0" smtClean="0" sz="1600" spc="-15" b="1" i="1">
                <a:latin typeface="Times New Roman"/>
                <a:cs typeface="Times New Roman"/>
              </a:rPr>
              <a:t>LO</a:t>
            </a:r>
            <a:r>
              <a:rPr dirty="0" smtClean="0" sz="1600" spc="-10" b="1" i="1">
                <a:latin typeface="Times New Roman"/>
                <a:cs typeface="Times New Roman"/>
              </a:rPr>
              <a:t>W</a:t>
            </a:r>
            <a:r>
              <a:rPr dirty="0" smtClean="0" sz="1600" spc="-15" b="1" i="1">
                <a:latin typeface="Times New Roman"/>
                <a:cs typeface="Times New Roman"/>
              </a:rPr>
              <a:t>-</a:t>
            </a:r>
            <a:r>
              <a:rPr dirty="0" smtClean="0" sz="1600" spc="-15" b="1" i="1">
                <a:latin typeface="Times New Roman"/>
                <a:cs typeface="Times New Roman"/>
              </a:rPr>
              <a:t>FREQUE</a:t>
            </a:r>
            <a:r>
              <a:rPr dirty="0" smtClean="0" sz="1600" spc="-10" b="1" i="1">
                <a:latin typeface="Times New Roman"/>
                <a:cs typeface="Times New Roman"/>
              </a:rPr>
              <a:t>N</a:t>
            </a:r>
            <a:r>
              <a:rPr dirty="0" smtClean="0" sz="1600" spc="-15" b="1" i="1">
                <a:latin typeface="Times New Roman"/>
                <a:cs typeface="Times New Roman"/>
              </a:rPr>
              <a:t>CY</a:t>
            </a:r>
            <a:r>
              <a:rPr dirty="0" smtClean="0" sz="1600" spc="10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RESPONS</a:t>
            </a:r>
            <a:r>
              <a:rPr dirty="0" smtClean="0" sz="1600" spc="-5" b="1" i="1">
                <a:latin typeface="Times New Roman"/>
                <a:cs typeface="Times New Roman"/>
              </a:rPr>
              <a:t>E</a:t>
            </a:r>
            <a:r>
              <a:rPr dirty="0" smtClean="0" sz="1600" spc="0" b="1" i="1">
                <a:latin typeface="Times New Roman"/>
                <a:cs typeface="Times New Roman"/>
              </a:rPr>
              <a:t>-</a:t>
            </a:r>
            <a:r>
              <a:rPr dirty="0" smtClean="0" sz="1600" spc="-15" b="1" i="1">
                <a:latin typeface="Times New Roman"/>
                <a:cs typeface="Times New Roman"/>
              </a:rPr>
              <a:t>FET</a:t>
            </a:r>
            <a:r>
              <a:rPr dirty="0" smtClean="0" sz="1600" spc="-10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A</a:t>
            </a:r>
            <a:r>
              <a:rPr dirty="0" smtClean="0" sz="1600" spc="-5" b="1" i="1">
                <a:latin typeface="Times New Roman"/>
                <a:cs typeface="Times New Roman"/>
              </a:rPr>
              <a:t>M</a:t>
            </a:r>
            <a:r>
              <a:rPr dirty="0" smtClean="0" sz="1600" spc="-10" b="1" i="1">
                <a:latin typeface="Times New Roman"/>
                <a:cs typeface="Times New Roman"/>
              </a:rPr>
              <a:t>P</a:t>
            </a:r>
            <a:r>
              <a:rPr dirty="0" smtClean="0" sz="1600" spc="-20" b="1" i="1">
                <a:latin typeface="Times New Roman"/>
                <a:cs typeface="Times New Roman"/>
              </a:rPr>
              <a:t>L</a:t>
            </a:r>
            <a:r>
              <a:rPr dirty="0" smtClean="0" sz="1600" spc="-10" b="1" i="1">
                <a:latin typeface="Times New Roman"/>
                <a:cs typeface="Times New Roman"/>
              </a:rPr>
              <a:t>IFI</a:t>
            </a:r>
            <a:r>
              <a:rPr dirty="0" smtClean="0" sz="1600" spc="0" b="1" i="1">
                <a:latin typeface="Times New Roman"/>
                <a:cs typeface="Times New Roman"/>
              </a:rPr>
              <a:t>E</a:t>
            </a:r>
            <a:r>
              <a:rPr dirty="0" smtClean="0" sz="1600" spc="-15" b="1" i="1">
                <a:latin typeface="Times New Roman"/>
                <a:cs typeface="Times New Roman"/>
              </a:rPr>
              <a:t>R</a:t>
            </a:r>
            <a:endParaRPr sz="1600">
              <a:latin typeface="Times New Roman"/>
              <a:cs typeface="Times New Roman"/>
            </a:endParaRPr>
          </a:p>
          <a:p>
            <a:pPr algn="just" marL="12700" marR="12700" indent="286385">
              <a:lnSpc>
                <a:spcPct val="144000"/>
              </a:lnSpc>
              <a:spcBef>
                <a:spcPts val="9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3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-fr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BJT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hree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2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baseline="-12345" sz="1350" spc="-7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,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-5" b="1" i="1">
                <a:latin typeface="Times New Roman"/>
                <a:cs typeface="Times New Roman"/>
              </a:rPr>
              <a:t>C</a:t>
            </a:r>
            <a:r>
              <a:rPr dirty="0" smtClean="0" baseline="-12345" sz="1350" spc="-7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,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5" b="1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b="1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71625" y="3288069"/>
            <a:ext cx="4292981" cy="2190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794759" y="5721096"/>
            <a:ext cx="1056132" cy="2743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2004" y="5705728"/>
            <a:ext cx="5970270" cy="1804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36957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8"/>
              </a:spcBef>
            </a:pPr>
            <a:endParaRPr sz="650"/>
          </a:p>
          <a:p>
            <a:pPr algn="ctr" marL="423545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Capa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itive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le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nts that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5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ffe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 the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lo</a:t>
            </a:r>
            <a:r>
              <a:rPr dirty="0" smtClean="0" sz="1200" spc="5" i="1">
                <a:latin typeface="Times New Roman"/>
                <a:cs typeface="Times New Roman"/>
              </a:rPr>
              <a:t>w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sponse of a </a:t>
            </a:r>
            <a:r>
              <a:rPr dirty="0" smtClean="0" sz="1200" spc="-5" i="1">
                <a:latin typeface="Times New Roman"/>
                <a:cs typeface="Times New Roman"/>
              </a:rPr>
              <a:t>J</a:t>
            </a:r>
            <a:r>
              <a:rPr dirty="0" smtClean="0" sz="1200" spc="0" i="1">
                <a:latin typeface="Times New Roman"/>
                <a:cs typeface="Times New Roman"/>
              </a:rPr>
              <a:t>FET amp</a:t>
            </a:r>
            <a:r>
              <a:rPr dirty="0" smtClean="0" sz="1200" spc="10" i="1">
                <a:latin typeface="Times New Roman"/>
                <a:cs typeface="Times New Roman"/>
              </a:rPr>
              <a:t>l</a:t>
            </a:r>
            <a:r>
              <a:rPr dirty="0" smtClean="0" sz="1200" spc="0" i="1">
                <a:latin typeface="Times New Roman"/>
                <a:cs typeface="Times New Roman"/>
              </a:rPr>
              <a:t>ifier.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9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 indent="172085">
              <a:lnSpc>
                <a:spcPct val="144000"/>
              </a:lnSpc>
              <a:buSzPct val="87500"/>
              <a:buFont typeface="Wingdings"/>
              <a:buChar char=""/>
              <a:tabLst>
                <a:tab pos="469265" algn="l"/>
              </a:tabLst>
            </a:pPr>
            <a:r>
              <a:rPr dirty="0" smtClean="0" sz="1600" spc="-15" b="1" i="1">
                <a:latin typeface="Times New Roman"/>
                <a:cs typeface="Times New Roman"/>
              </a:rPr>
              <a:t>C</a:t>
            </a:r>
            <a:r>
              <a:rPr dirty="0" smtClean="0" baseline="-13227" sz="1575" spc="-22" b="1" i="1">
                <a:latin typeface="Times New Roman"/>
                <a:cs typeface="Times New Roman"/>
              </a:rPr>
              <a:t>G </a:t>
            </a:r>
            <a:r>
              <a:rPr dirty="0" smtClean="0" baseline="-13227" sz="1575" spc="-172" b="1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ac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toff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i="1">
                <a:latin typeface="Times New Roman"/>
                <a:cs typeface="Times New Roman"/>
              </a:rPr>
              <a:t>G</a:t>
            </a:r>
            <a:r>
              <a:rPr dirty="0" smtClean="0" baseline="-12345" sz="1350" spc="0" i="1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00554" y="7676505"/>
            <a:ext cx="1585359" cy="5314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305300" y="7546967"/>
            <a:ext cx="1986918" cy="9111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994147" y="8424671"/>
            <a:ext cx="1056131" cy="2164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293620" y="8372474"/>
            <a:ext cx="669458" cy="27569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232147" y="8700516"/>
            <a:ext cx="2499359" cy="3977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395596" y="8409685"/>
            <a:ext cx="2174240" cy="675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9088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1"/>
              </a:spcBef>
            </a:pPr>
            <a:endParaRPr sz="500"/>
          </a:p>
          <a:p>
            <a:pPr algn="ctr">
              <a:lnSpc>
                <a:spcPct val="100000"/>
              </a:lnSpc>
            </a:pPr>
            <a:r>
              <a:rPr dirty="0" smtClean="0" sz="1200" spc="-5" i="1">
                <a:latin typeface="Times New Roman"/>
                <a:cs typeface="Times New Roman"/>
              </a:rPr>
              <a:t>D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ining the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ffe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 of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C</a:t>
            </a:r>
            <a:r>
              <a:rPr dirty="0" smtClean="0" baseline="-10416" sz="1200" spc="0" i="1">
                <a:latin typeface="Times New Roman"/>
                <a:cs typeface="Times New Roman"/>
              </a:rPr>
              <a:t>G</a:t>
            </a:r>
            <a:r>
              <a:rPr dirty="0" smtClean="0" baseline="-10416" sz="1200" spc="142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on the</a:t>
            </a:r>
            <a:endParaRPr sz="1200">
              <a:latin typeface="Times New Roman"/>
              <a:cs typeface="Times New Roman"/>
            </a:endParaRPr>
          </a:p>
          <a:p>
            <a:pPr algn="ctr" marR="1905">
              <a:lnSpc>
                <a:spcPct val="100000"/>
              </a:lnSpc>
              <a:spcBef>
                <a:spcPts val="145"/>
              </a:spcBef>
            </a:pPr>
            <a:r>
              <a:rPr dirty="0" smtClean="0" sz="1200" i="1">
                <a:latin typeface="Times New Roman"/>
                <a:cs typeface="Times New Roman"/>
              </a:rPr>
              <a:t>lo</a:t>
            </a:r>
            <a:r>
              <a:rPr dirty="0" smtClean="0" sz="1200" spc="5" i="1">
                <a:latin typeface="Times New Roman"/>
                <a:cs typeface="Times New Roman"/>
              </a:rPr>
              <a:t>w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respon</a:t>
            </a:r>
            <a:r>
              <a:rPr dirty="0" smtClean="0" sz="1200" spc="5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2004" y="342392"/>
            <a:ext cx="6654800" cy="2068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L="4475480" marR="817880" indent="127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 marL="3655060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91731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88"/>
              </a:spcBef>
            </a:pPr>
            <a:endParaRPr sz="1000"/>
          </a:p>
          <a:p>
            <a:pPr marL="12700" marR="701675" indent="114300">
              <a:lnSpc>
                <a:spcPct val="143500"/>
              </a:lnSpc>
              <a:buSzPct val="87500"/>
              <a:buFont typeface="Wingdings"/>
              <a:buChar char=""/>
              <a:tabLst>
                <a:tab pos="469265" algn="l"/>
              </a:tabLst>
            </a:pPr>
            <a:r>
              <a:rPr dirty="0" smtClean="0" sz="1600" spc="-10" b="1" i="1">
                <a:latin typeface="Times New Roman"/>
                <a:cs typeface="Times New Roman"/>
              </a:rPr>
              <a:t>Cc</a:t>
            </a:r>
            <a:r>
              <a:rPr dirty="0" smtClean="0" sz="1600" spc="135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net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 fr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300089"/>
            <a:ext cx="24479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7,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of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352030"/>
            <a:ext cx="3590290" cy="861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26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baseline="-12345" sz="1350" spc="0" i="1">
                <a:latin typeface="Times New Roman"/>
                <a:cs typeface="Times New Roman"/>
              </a:rPr>
              <a:t>d </a:t>
            </a:r>
            <a:r>
              <a:rPr dirty="0" smtClean="0" baseline="-12345" sz="1350" spc="-15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∞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24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idba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deter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06904" y="2628255"/>
            <a:ext cx="1541148" cy="5098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762500" y="2573653"/>
            <a:ext cx="1657303" cy="8571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213610" y="3271524"/>
            <a:ext cx="924502" cy="307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414771" y="3401567"/>
            <a:ext cx="1056131" cy="2621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207260" y="5065378"/>
            <a:ext cx="1179973" cy="4781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872990" y="4918081"/>
            <a:ext cx="1584841" cy="8070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169408" y="5779008"/>
            <a:ext cx="1056132" cy="2621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466975" y="6662420"/>
            <a:ext cx="2409833" cy="49543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628390" y="7296144"/>
            <a:ext cx="1104857" cy="40950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756659" y="3593591"/>
            <a:ext cx="3326891" cy="48310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02004" y="3385946"/>
            <a:ext cx="5969635" cy="1345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99377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  <a:p>
            <a:pPr algn="ctr" marL="3413125">
              <a:lnSpc>
                <a:spcPts val="1290"/>
              </a:lnSpc>
            </a:pPr>
            <a:r>
              <a:rPr dirty="0" smtClean="0" sz="1200" i="1">
                <a:latin typeface="Times New Roman"/>
                <a:cs typeface="Times New Roman"/>
              </a:rPr>
              <a:t>D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ter</a:t>
            </a:r>
            <a:r>
              <a:rPr dirty="0" smtClean="0" sz="1200" spc="-5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ining the 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ff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 of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C</a:t>
            </a:r>
            <a:r>
              <a:rPr dirty="0" smtClean="0" baseline="-10416" sz="1200" spc="0" i="1">
                <a:latin typeface="Times New Roman"/>
                <a:cs typeface="Times New Roman"/>
              </a:rPr>
              <a:t>C </a:t>
            </a:r>
            <a:r>
              <a:rPr dirty="0" smtClean="0" baseline="-10416" sz="1200" spc="-15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on the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lo</a:t>
            </a:r>
            <a:r>
              <a:rPr dirty="0" smtClean="0" sz="1200" spc="5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algn="r" marR="670560">
              <a:lnSpc>
                <a:spcPct val="100000"/>
              </a:lnSpc>
            </a:pPr>
            <a:r>
              <a:rPr dirty="0" smtClean="0" sz="1200" i="1">
                <a:latin typeface="Times New Roman"/>
                <a:cs typeface="Times New Roman"/>
              </a:rPr>
              <a:t>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sponse.</a:t>
            </a:r>
            <a:endParaRPr sz="1200">
              <a:latin typeface="Times New Roman"/>
              <a:cs typeface="Times New Roman"/>
            </a:endParaRPr>
          </a:p>
          <a:p>
            <a:pPr marL="12700" marR="12700" indent="172085">
              <a:lnSpc>
                <a:spcPct val="143500"/>
              </a:lnSpc>
              <a:spcBef>
                <a:spcPts val="180"/>
              </a:spcBef>
              <a:buSzPct val="87500"/>
              <a:buFont typeface="Wingdings"/>
              <a:buChar char=""/>
              <a:tabLst>
                <a:tab pos="469265" algn="l"/>
              </a:tabLst>
            </a:pPr>
            <a:r>
              <a:rPr dirty="0" smtClean="0" sz="1600" spc="-15" b="1" i="1">
                <a:latin typeface="Times New Roman"/>
                <a:cs typeface="Times New Roman"/>
              </a:rPr>
              <a:t>C</a:t>
            </a:r>
            <a:r>
              <a:rPr dirty="0" smtClean="0" baseline="-13227" sz="1575" spc="-22" b="1" i="1">
                <a:latin typeface="Times New Roman"/>
                <a:cs typeface="Times New Roman"/>
              </a:rPr>
              <a:t>S </a:t>
            </a:r>
            <a:r>
              <a:rPr dirty="0" smtClean="0" baseline="-13227" sz="1575" spc="-179" b="1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2345" sz="1350" spc="7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0.</a:t>
            </a:r>
            <a:r>
              <a:rPr dirty="0" smtClean="0" sz="1400" spc="-2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09059" y="5986271"/>
            <a:ext cx="3174491" cy="5013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174363" y="5763640"/>
            <a:ext cx="2645410" cy="606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079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410"/>
              </a:lnSpc>
            </a:pPr>
            <a:r>
              <a:rPr dirty="0" smtClean="0" sz="1200" i="1">
                <a:latin typeface="Times New Roman"/>
                <a:cs typeface="Times New Roman"/>
              </a:rPr>
              <a:t>D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termining the 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ff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 of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on lo</a:t>
            </a:r>
            <a:r>
              <a:rPr dirty="0" smtClean="0" sz="1200" spc="5" i="1">
                <a:latin typeface="Times New Roman"/>
                <a:cs typeface="Times New Roman"/>
              </a:rPr>
              <a:t>w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algn="ctr" marR="0">
              <a:lnSpc>
                <a:spcPct val="100000"/>
              </a:lnSpc>
              <a:spcBef>
                <a:spcPts val="140"/>
              </a:spcBef>
            </a:pPr>
            <a:r>
              <a:rPr dirty="0" smtClean="0" sz="120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sponse.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18154" y="8439153"/>
            <a:ext cx="1760303" cy="53326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HUSSEIN</dc:creator>
  <dcterms:created xsi:type="dcterms:W3CDTF">2018-11-13T17:01:28Z</dcterms:created>
  <dcterms:modified xsi:type="dcterms:W3CDTF">2018-11-13T17:01:28Z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